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/>
    <p:restoredTop sz="96327"/>
  </p:normalViewPr>
  <p:slideViewPr>
    <p:cSldViewPr>
      <p:cViewPr varScale="1">
        <p:scale>
          <a:sx n="85" d="100"/>
          <a:sy n="85" d="100"/>
        </p:scale>
        <p:origin x="5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8.png"/><Relationship Id="rId21" Type="http://schemas.openxmlformats.org/officeDocument/2006/relationships/image" Target="../media/image123.png"/><Relationship Id="rId7" Type="http://schemas.openxmlformats.org/officeDocument/2006/relationships/image" Target="../media/image23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7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3.png"/><Relationship Id="rId5" Type="http://schemas.openxmlformats.org/officeDocument/2006/relationships/image" Target="../media/image76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2" Type="http://schemas.openxmlformats.org/officeDocument/2006/relationships/image" Target="../media/image76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23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23.png"/><Relationship Id="rId9" Type="http://schemas.openxmlformats.org/officeDocument/2006/relationships/image" Target="../media/image1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61.png"/><Relationship Id="rId7" Type="http://schemas.openxmlformats.org/officeDocument/2006/relationships/image" Target="../media/image23.png"/><Relationship Id="rId12" Type="http://schemas.openxmlformats.org/officeDocument/2006/relationships/image" Target="../media/image16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7.png"/><Relationship Id="rId5" Type="http://schemas.openxmlformats.org/officeDocument/2006/relationships/image" Target="../media/image76.png"/><Relationship Id="rId10" Type="http://schemas.openxmlformats.org/officeDocument/2006/relationships/image" Target="../media/image166.png"/><Relationship Id="rId4" Type="http://schemas.openxmlformats.org/officeDocument/2006/relationships/image" Target="../media/image162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23.png"/><Relationship Id="rId9" Type="http://schemas.openxmlformats.org/officeDocument/2006/relationships/image" Target="../media/image1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69.png"/><Relationship Id="rId3" Type="http://schemas.openxmlformats.org/officeDocument/2006/relationships/image" Target="../media/image76.png"/><Relationship Id="rId7" Type="http://schemas.openxmlformats.org/officeDocument/2006/relationships/image" Target="../media/image184.png"/><Relationship Id="rId12" Type="http://schemas.openxmlformats.org/officeDocument/2006/relationships/image" Target="../media/image18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60.png"/><Relationship Id="rId5" Type="http://schemas.openxmlformats.org/officeDocument/2006/relationships/image" Target="../media/image23.png"/><Relationship Id="rId10" Type="http://schemas.openxmlformats.org/officeDocument/2006/relationships/image" Target="../media/image187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Relationship Id="rId1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203.png"/><Relationship Id="rId3" Type="http://schemas.openxmlformats.org/officeDocument/2006/relationships/image" Target="../media/image190.png"/><Relationship Id="rId21" Type="http://schemas.openxmlformats.org/officeDocument/2006/relationships/image" Target="../media/image206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3.png"/><Relationship Id="rId2" Type="http://schemas.openxmlformats.org/officeDocument/2006/relationships/image" Target="../media/image189.png"/><Relationship Id="rId16" Type="http://schemas.openxmlformats.org/officeDocument/2006/relationships/image" Target="../media/image202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76.png"/><Relationship Id="rId23" Type="http://schemas.openxmlformats.org/officeDocument/2006/relationships/image" Target="../media/image208.png"/><Relationship Id="rId10" Type="http://schemas.openxmlformats.org/officeDocument/2006/relationships/image" Target="../media/image197.png"/><Relationship Id="rId19" Type="http://schemas.openxmlformats.org/officeDocument/2006/relationships/image" Target="../media/image204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Relationship Id="rId22" Type="http://schemas.openxmlformats.org/officeDocument/2006/relationships/image" Target="../media/image2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73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9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11.png"/><Relationship Id="rId5" Type="http://schemas.openxmlformats.org/officeDocument/2006/relationships/image" Target="../media/image23.png"/><Relationship Id="rId15" Type="http://schemas.openxmlformats.org/officeDocument/2006/relationships/image" Target="../media/image74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20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22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1.png"/><Relationship Id="rId2" Type="http://schemas.openxmlformats.org/officeDocument/2006/relationships/image" Target="../media/image212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0.png"/><Relationship Id="rId5" Type="http://schemas.openxmlformats.org/officeDocument/2006/relationships/image" Target="../media/image215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33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12" Type="http://schemas.openxmlformats.org/officeDocument/2006/relationships/image" Target="../media/image232.png"/><Relationship Id="rId2" Type="http://schemas.openxmlformats.org/officeDocument/2006/relationships/image" Target="../media/image224.png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31.png"/><Relationship Id="rId5" Type="http://schemas.openxmlformats.org/officeDocument/2006/relationships/image" Target="../media/image227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4" Type="http://schemas.openxmlformats.org/officeDocument/2006/relationships/image" Target="../media/image226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32.png"/><Relationship Id="rId3" Type="http://schemas.openxmlformats.org/officeDocument/2006/relationships/image" Target="../media/image237.png"/><Relationship Id="rId7" Type="http://schemas.openxmlformats.org/officeDocument/2006/relationships/image" Target="../media/image240.png"/><Relationship Id="rId12" Type="http://schemas.openxmlformats.org/officeDocument/2006/relationships/image" Target="../media/image23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5" Type="http://schemas.openxmlformats.org/officeDocument/2006/relationships/image" Target="../media/image229.png"/><Relationship Id="rId10" Type="http://schemas.openxmlformats.org/officeDocument/2006/relationships/image" Target="../media/image243.png"/><Relationship Id="rId4" Type="http://schemas.openxmlformats.org/officeDocument/2006/relationships/image" Target="../media/image23.png"/><Relationship Id="rId9" Type="http://schemas.openxmlformats.org/officeDocument/2006/relationships/image" Target="../media/image242.png"/><Relationship Id="rId14" Type="http://schemas.openxmlformats.org/officeDocument/2006/relationships/image" Target="../media/image2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3" Type="http://schemas.openxmlformats.org/officeDocument/2006/relationships/image" Target="../media/image245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" Type="http://schemas.openxmlformats.org/officeDocument/2006/relationships/image" Target="../media/image216.png"/><Relationship Id="rId16" Type="http://schemas.openxmlformats.org/officeDocument/2006/relationships/image" Target="../media/image257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10" Type="http://schemas.openxmlformats.org/officeDocument/2006/relationships/image" Target="../media/image251.png"/><Relationship Id="rId19" Type="http://schemas.openxmlformats.org/officeDocument/2006/relationships/image" Target="../media/image231.png"/><Relationship Id="rId4" Type="http://schemas.openxmlformats.org/officeDocument/2006/relationships/image" Target="../media/image23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31.png"/><Relationship Id="rId18" Type="http://schemas.openxmlformats.org/officeDocument/2006/relationships/image" Target="../media/image229.png"/><Relationship Id="rId3" Type="http://schemas.openxmlformats.org/officeDocument/2006/relationships/image" Target="../media/image260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1.png"/><Relationship Id="rId2" Type="http://schemas.openxmlformats.org/officeDocument/2006/relationships/image" Target="../media/image216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69.png"/><Relationship Id="rId10" Type="http://schemas.openxmlformats.org/officeDocument/2006/relationships/image" Target="../media/image266.png"/><Relationship Id="rId4" Type="http://schemas.openxmlformats.org/officeDocument/2006/relationships/image" Target="../media/image23.png"/><Relationship Id="rId9" Type="http://schemas.openxmlformats.org/officeDocument/2006/relationships/image" Target="../media/image265.png"/><Relationship Id="rId14" Type="http://schemas.openxmlformats.org/officeDocument/2006/relationships/image" Target="../media/image2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18" Type="http://schemas.openxmlformats.org/officeDocument/2006/relationships/image" Target="../media/image229.png"/><Relationship Id="rId3" Type="http://schemas.openxmlformats.org/officeDocument/2006/relationships/image" Target="../media/image272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" Type="http://schemas.openxmlformats.org/officeDocument/2006/relationships/image" Target="../media/image216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5" Type="http://schemas.openxmlformats.org/officeDocument/2006/relationships/image" Target="../media/image283.png"/><Relationship Id="rId10" Type="http://schemas.openxmlformats.org/officeDocument/2006/relationships/image" Target="../media/image278.png"/><Relationship Id="rId4" Type="http://schemas.openxmlformats.org/officeDocument/2006/relationships/image" Target="../media/image23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image" Target="../media/image286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3.png"/><Relationship Id="rId9" Type="http://schemas.openxmlformats.org/officeDocument/2006/relationships/image" Target="../media/image2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3.png"/><Relationship Id="rId3" Type="http://schemas.openxmlformats.org/officeDocument/2006/relationships/image" Target="../media/image296.png"/><Relationship Id="rId7" Type="http://schemas.openxmlformats.org/officeDocument/2006/relationships/image" Target="../media/image298.png"/><Relationship Id="rId12" Type="http://schemas.openxmlformats.org/officeDocument/2006/relationships/image" Target="../media/image292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302.png"/><Relationship Id="rId5" Type="http://schemas.openxmlformats.org/officeDocument/2006/relationships/image" Target="../media/image297.png"/><Relationship Id="rId15" Type="http://schemas.openxmlformats.org/officeDocument/2006/relationships/image" Target="../media/image305.png"/><Relationship Id="rId10" Type="http://schemas.openxmlformats.org/officeDocument/2006/relationships/image" Target="../media/image301.png"/><Relationship Id="rId4" Type="http://schemas.openxmlformats.org/officeDocument/2006/relationships/image" Target="../media/image23.png"/><Relationship Id="rId9" Type="http://schemas.openxmlformats.org/officeDocument/2006/relationships/image" Target="../media/image300.png"/><Relationship Id="rId14" Type="http://schemas.openxmlformats.org/officeDocument/2006/relationships/image" Target="../media/image3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png"/><Relationship Id="rId11" Type="http://schemas.openxmlformats.org/officeDocument/2006/relationships/image" Target="../media/image292.png"/><Relationship Id="rId5" Type="http://schemas.openxmlformats.org/officeDocument/2006/relationships/image" Target="../media/image307.png"/><Relationship Id="rId10" Type="http://schemas.openxmlformats.org/officeDocument/2006/relationships/image" Target="../media/image311.png"/><Relationship Id="rId4" Type="http://schemas.openxmlformats.org/officeDocument/2006/relationships/image" Target="../media/image23.png"/><Relationship Id="rId9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312.png"/><Relationship Id="rId7" Type="http://schemas.openxmlformats.org/officeDocument/2006/relationships/image" Target="../media/image315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292.png"/><Relationship Id="rId4" Type="http://schemas.openxmlformats.org/officeDocument/2006/relationships/image" Target="../media/image23.png"/><Relationship Id="rId9" Type="http://schemas.openxmlformats.org/officeDocument/2006/relationships/image" Target="../media/image3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318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9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72.png"/><Relationship Id="rId5" Type="http://schemas.openxmlformats.org/officeDocument/2006/relationships/image" Target="../media/image23.png"/><Relationship Id="rId15" Type="http://schemas.openxmlformats.org/officeDocument/2006/relationships/image" Target="../media/image74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317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23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18" Type="http://schemas.openxmlformats.org/officeDocument/2006/relationships/image" Target="../media/image338.png"/><Relationship Id="rId3" Type="http://schemas.openxmlformats.org/officeDocument/2006/relationships/image" Target="../media/image324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17" Type="http://schemas.openxmlformats.org/officeDocument/2006/relationships/image" Target="../media/image337.png"/><Relationship Id="rId2" Type="http://schemas.openxmlformats.org/officeDocument/2006/relationships/image" Target="../media/image319.png"/><Relationship Id="rId16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5" Type="http://schemas.openxmlformats.org/officeDocument/2006/relationships/image" Target="../media/image335.png"/><Relationship Id="rId10" Type="http://schemas.openxmlformats.org/officeDocument/2006/relationships/image" Target="../media/image330.png"/><Relationship Id="rId4" Type="http://schemas.openxmlformats.org/officeDocument/2006/relationships/image" Target="../media/image23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18" Type="http://schemas.openxmlformats.org/officeDocument/2006/relationships/image" Target="../media/image353.png"/><Relationship Id="rId3" Type="http://schemas.openxmlformats.org/officeDocument/2006/relationships/image" Target="../media/image339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17" Type="http://schemas.openxmlformats.org/officeDocument/2006/relationships/image" Target="../media/image352.png"/><Relationship Id="rId2" Type="http://schemas.openxmlformats.org/officeDocument/2006/relationships/image" Target="../media/image319.png"/><Relationship Id="rId16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5" Type="http://schemas.openxmlformats.org/officeDocument/2006/relationships/image" Target="../media/image350.png"/><Relationship Id="rId10" Type="http://schemas.openxmlformats.org/officeDocument/2006/relationships/image" Target="../media/image345.png"/><Relationship Id="rId19" Type="http://schemas.openxmlformats.org/officeDocument/2006/relationships/image" Target="../media/image354.png"/><Relationship Id="rId4" Type="http://schemas.openxmlformats.org/officeDocument/2006/relationships/image" Target="../media/image23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6.png"/><Relationship Id="rId7" Type="http://schemas.openxmlformats.org/officeDocument/2006/relationships/image" Target="../media/image358.png"/><Relationship Id="rId12" Type="http://schemas.openxmlformats.org/officeDocument/2006/relationships/image" Target="../media/image243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42.png"/><Relationship Id="rId5" Type="http://schemas.openxmlformats.org/officeDocument/2006/relationships/image" Target="../media/image357.png"/><Relationship Id="rId10" Type="http://schemas.openxmlformats.org/officeDocument/2006/relationships/image" Target="../media/image241.png"/><Relationship Id="rId4" Type="http://schemas.openxmlformats.org/officeDocument/2006/relationships/image" Target="../media/image319.png"/><Relationship Id="rId9" Type="http://schemas.openxmlformats.org/officeDocument/2006/relationships/image" Target="../media/image3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18" Type="http://schemas.openxmlformats.org/officeDocument/2006/relationships/image" Target="../media/image375.png"/><Relationship Id="rId3" Type="http://schemas.openxmlformats.org/officeDocument/2006/relationships/image" Target="../media/image362.png"/><Relationship Id="rId21" Type="http://schemas.openxmlformats.org/officeDocument/2006/relationships/image" Target="../media/image378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17" Type="http://schemas.openxmlformats.org/officeDocument/2006/relationships/image" Target="../media/image374.png"/><Relationship Id="rId2" Type="http://schemas.openxmlformats.org/officeDocument/2006/relationships/image" Target="../media/image361.png"/><Relationship Id="rId16" Type="http://schemas.openxmlformats.org/officeDocument/2006/relationships/image" Target="../media/image373.png"/><Relationship Id="rId20" Type="http://schemas.openxmlformats.org/officeDocument/2006/relationships/image" Target="../media/image3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68.png"/><Relationship Id="rId5" Type="http://schemas.openxmlformats.org/officeDocument/2006/relationships/image" Target="../media/image363.png"/><Relationship Id="rId15" Type="http://schemas.openxmlformats.org/officeDocument/2006/relationships/image" Target="../media/image372.png"/><Relationship Id="rId23" Type="http://schemas.openxmlformats.org/officeDocument/2006/relationships/image" Target="../media/image380.png"/><Relationship Id="rId10" Type="http://schemas.openxmlformats.org/officeDocument/2006/relationships/image" Target="../media/image367.png"/><Relationship Id="rId19" Type="http://schemas.openxmlformats.org/officeDocument/2006/relationships/image" Target="../media/image376.png"/><Relationship Id="rId4" Type="http://schemas.openxmlformats.org/officeDocument/2006/relationships/image" Target="../media/image319.png"/><Relationship Id="rId9" Type="http://schemas.openxmlformats.org/officeDocument/2006/relationships/image" Target="../media/image366.png"/><Relationship Id="rId14" Type="http://schemas.openxmlformats.org/officeDocument/2006/relationships/image" Target="../media/image371.png"/><Relationship Id="rId22" Type="http://schemas.openxmlformats.org/officeDocument/2006/relationships/image" Target="../media/image3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90.png"/><Relationship Id="rId3" Type="http://schemas.openxmlformats.org/officeDocument/2006/relationships/image" Target="../media/image381.png"/><Relationship Id="rId7" Type="http://schemas.openxmlformats.org/officeDocument/2006/relationships/image" Target="../media/image384.png"/><Relationship Id="rId12" Type="http://schemas.openxmlformats.org/officeDocument/2006/relationships/image" Target="../media/image389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5" Type="http://schemas.openxmlformats.org/officeDocument/2006/relationships/image" Target="../media/image382.png"/><Relationship Id="rId10" Type="http://schemas.openxmlformats.org/officeDocument/2006/relationships/image" Target="../media/image387.png"/><Relationship Id="rId4" Type="http://schemas.openxmlformats.org/officeDocument/2006/relationships/image" Target="../media/image23.png"/><Relationship Id="rId9" Type="http://schemas.openxmlformats.org/officeDocument/2006/relationships/image" Target="../media/image3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99.png"/><Relationship Id="rId18" Type="http://schemas.openxmlformats.org/officeDocument/2006/relationships/image" Target="../media/image404.png"/><Relationship Id="rId3" Type="http://schemas.openxmlformats.org/officeDocument/2006/relationships/image" Target="../media/image392.png"/><Relationship Id="rId21" Type="http://schemas.openxmlformats.org/officeDocument/2006/relationships/image" Target="../media/image407.png"/><Relationship Id="rId7" Type="http://schemas.openxmlformats.org/officeDocument/2006/relationships/image" Target="../media/image394.png"/><Relationship Id="rId12" Type="http://schemas.openxmlformats.org/officeDocument/2006/relationships/image" Target="../media/image398.png"/><Relationship Id="rId17" Type="http://schemas.openxmlformats.org/officeDocument/2006/relationships/image" Target="../media/image403.png"/><Relationship Id="rId2" Type="http://schemas.openxmlformats.org/officeDocument/2006/relationships/image" Target="../media/image391.png"/><Relationship Id="rId16" Type="http://schemas.openxmlformats.org/officeDocument/2006/relationships/image" Target="../media/image402.png"/><Relationship Id="rId20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97.png"/><Relationship Id="rId5" Type="http://schemas.openxmlformats.org/officeDocument/2006/relationships/image" Target="../media/image393.png"/><Relationship Id="rId15" Type="http://schemas.openxmlformats.org/officeDocument/2006/relationships/image" Target="../media/image401.png"/><Relationship Id="rId10" Type="http://schemas.openxmlformats.org/officeDocument/2006/relationships/image" Target="../media/image396.png"/><Relationship Id="rId19" Type="http://schemas.openxmlformats.org/officeDocument/2006/relationships/image" Target="../media/image405.png"/><Relationship Id="rId4" Type="http://schemas.openxmlformats.org/officeDocument/2006/relationships/image" Target="../media/image319.png"/><Relationship Id="rId9" Type="http://schemas.openxmlformats.org/officeDocument/2006/relationships/image" Target="../media/image395.png"/><Relationship Id="rId14" Type="http://schemas.openxmlformats.org/officeDocument/2006/relationships/image" Target="../media/image4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73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9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9.png"/><Relationship Id="rId11" Type="http://schemas.openxmlformats.org/officeDocument/2006/relationships/image" Target="../media/image72.png"/><Relationship Id="rId5" Type="http://schemas.openxmlformats.org/officeDocument/2006/relationships/image" Target="../media/image23.png"/><Relationship Id="rId15" Type="http://schemas.openxmlformats.org/officeDocument/2006/relationships/image" Target="../media/image41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08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26" Type="http://schemas.openxmlformats.org/officeDocument/2006/relationships/image" Target="../media/image434.png"/><Relationship Id="rId3" Type="http://schemas.openxmlformats.org/officeDocument/2006/relationships/image" Target="../media/image412.png"/><Relationship Id="rId21" Type="http://schemas.openxmlformats.org/officeDocument/2006/relationships/image" Target="../media/image429.png"/><Relationship Id="rId7" Type="http://schemas.openxmlformats.org/officeDocument/2006/relationships/image" Target="../media/image416.png"/><Relationship Id="rId12" Type="http://schemas.openxmlformats.org/officeDocument/2006/relationships/image" Target="../media/image420.png"/><Relationship Id="rId17" Type="http://schemas.openxmlformats.org/officeDocument/2006/relationships/image" Target="../media/image425.png"/><Relationship Id="rId25" Type="http://schemas.openxmlformats.org/officeDocument/2006/relationships/image" Target="../media/image433.png"/><Relationship Id="rId2" Type="http://schemas.openxmlformats.org/officeDocument/2006/relationships/image" Target="../media/image411.png"/><Relationship Id="rId16" Type="http://schemas.openxmlformats.org/officeDocument/2006/relationships/image" Target="../media/image424.png"/><Relationship Id="rId20" Type="http://schemas.openxmlformats.org/officeDocument/2006/relationships/image" Target="../media/image4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11" Type="http://schemas.openxmlformats.org/officeDocument/2006/relationships/image" Target="../media/image419.png"/><Relationship Id="rId24" Type="http://schemas.openxmlformats.org/officeDocument/2006/relationships/image" Target="../media/image432.png"/><Relationship Id="rId5" Type="http://schemas.openxmlformats.org/officeDocument/2006/relationships/image" Target="../media/image414.png"/><Relationship Id="rId15" Type="http://schemas.openxmlformats.org/officeDocument/2006/relationships/image" Target="../media/image423.png"/><Relationship Id="rId23" Type="http://schemas.openxmlformats.org/officeDocument/2006/relationships/image" Target="../media/image431.png"/><Relationship Id="rId28" Type="http://schemas.openxmlformats.org/officeDocument/2006/relationships/image" Target="../media/image436.png"/><Relationship Id="rId10" Type="http://schemas.openxmlformats.org/officeDocument/2006/relationships/image" Target="../media/image418.png"/><Relationship Id="rId19" Type="http://schemas.openxmlformats.org/officeDocument/2006/relationships/image" Target="../media/image427.png"/><Relationship Id="rId4" Type="http://schemas.openxmlformats.org/officeDocument/2006/relationships/image" Target="../media/image413.png"/><Relationship Id="rId9" Type="http://schemas.openxmlformats.org/officeDocument/2006/relationships/image" Target="../media/image417.png"/><Relationship Id="rId14" Type="http://schemas.openxmlformats.org/officeDocument/2006/relationships/image" Target="../media/image422.png"/><Relationship Id="rId22" Type="http://schemas.openxmlformats.org/officeDocument/2006/relationships/image" Target="../media/image430.png"/><Relationship Id="rId27" Type="http://schemas.openxmlformats.org/officeDocument/2006/relationships/image" Target="../media/image4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3" Type="http://schemas.openxmlformats.org/officeDocument/2006/relationships/image" Target="../media/image438.png"/><Relationship Id="rId7" Type="http://schemas.openxmlformats.org/officeDocument/2006/relationships/image" Target="../media/image417.png"/><Relationship Id="rId12" Type="http://schemas.openxmlformats.org/officeDocument/2006/relationships/image" Target="../media/image444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43.png"/><Relationship Id="rId5" Type="http://schemas.openxmlformats.org/officeDocument/2006/relationships/image" Target="../media/image439.png"/><Relationship Id="rId10" Type="http://schemas.openxmlformats.org/officeDocument/2006/relationships/image" Target="../media/image442.png"/><Relationship Id="rId4" Type="http://schemas.openxmlformats.org/officeDocument/2006/relationships/image" Target="../media/image415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47.png"/><Relationship Id="rId7" Type="http://schemas.openxmlformats.org/officeDocument/2006/relationships/image" Target="../media/image45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10" Type="http://schemas.openxmlformats.org/officeDocument/2006/relationships/image" Target="../media/image453.png"/><Relationship Id="rId4" Type="http://schemas.openxmlformats.org/officeDocument/2006/relationships/image" Target="../media/image23.png"/><Relationship Id="rId9" Type="http://schemas.openxmlformats.org/officeDocument/2006/relationships/image" Target="../media/image4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18" Type="http://schemas.openxmlformats.org/officeDocument/2006/relationships/image" Target="../media/image470.png"/><Relationship Id="rId3" Type="http://schemas.openxmlformats.org/officeDocument/2006/relationships/image" Target="../media/image455.png"/><Relationship Id="rId21" Type="http://schemas.openxmlformats.org/officeDocument/2006/relationships/image" Target="../media/image473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17" Type="http://schemas.openxmlformats.org/officeDocument/2006/relationships/image" Target="../media/image469.png"/><Relationship Id="rId25" Type="http://schemas.openxmlformats.org/officeDocument/2006/relationships/image" Target="../media/image477.png"/><Relationship Id="rId2" Type="http://schemas.openxmlformats.org/officeDocument/2006/relationships/image" Target="../media/image454.png"/><Relationship Id="rId16" Type="http://schemas.openxmlformats.org/officeDocument/2006/relationships/image" Target="../media/image468.png"/><Relationship Id="rId20" Type="http://schemas.openxmlformats.org/officeDocument/2006/relationships/image" Target="../media/image4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24" Type="http://schemas.openxmlformats.org/officeDocument/2006/relationships/image" Target="../media/image476.png"/><Relationship Id="rId5" Type="http://schemas.openxmlformats.org/officeDocument/2006/relationships/image" Target="../media/image457.png"/><Relationship Id="rId15" Type="http://schemas.openxmlformats.org/officeDocument/2006/relationships/image" Target="../media/image467.png"/><Relationship Id="rId23" Type="http://schemas.openxmlformats.org/officeDocument/2006/relationships/image" Target="../media/image475.png"/><Relationship Id="rId10" Type="http://schemas.openxmlformats.org/officeDocument/2006/relationships/image" Target="../media/image462.png"/><Relationship Id="rId19" Type="http://schemas.openxmlformats.org/officeDocument/2006/relationships/image" Target="../media/image471.png"/><Relationship Id="rId4" Type="http://schemas.openxmlformats.org/officeDocument/2006/relationships/image" Target="../media/image456.png"/><Relationship Id="rId9" Type="http://schemas.openxmlformats.org/officeDocument/2006/relationships/image" Target="../media/image461.png"/><Relationship Id="rId14" Type="http://schemas.openxmlformats.org/officeDocument/2006/relationships/image" Target="../media/image466.png"/><Relationship Id="rId22" Type="http://schemas.openxmlformats.org/officeDocument/2006/relationships/image" Target="../media/image4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3" Type="http://schemas.openxmlformats.org/officeDocument/2006/relationships/image" Target="../media/image478.png"/><Relationship Id="rId7" Type="http://schemas.openxmlformats.org/officeDocument/2006/relationships/image" Target="../media/image481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5" Type="http://schemas.openxmlformats.org/officeDocument/2006/relationships/image" Target="../media/image479.png"/><Relationship Id="rId4" Type="http://schemas.openxmlformats.org/officeDocument/2006/relationships/image" Target="../media/image23.png"/><Relationship Id="rId9" Type="http://schemas.openxmlformats.org/officeDocument/2006/relationships/image" Target="../media/image4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13" Type="http://schemas.openxmlformats.org/officeDocument/2006/relationships/image" Target="../media/image493.png"/><Relationship Id="rId18" Type="http://schemas.openxmlformats.org/officeDocument/2006/relationships/image" Target="../media/image497.png"/><Relationship Id="rId3" Type="http://schemas.openxmlformats.org/officeDocument/2006/relationships/image" Target="../media/image485.png"/><Relationship Id="rId7" Type="http://schemas.openxmlformats.org/officeDocument/2006/relationships/image" Target="../media/image487.png"/><Relationship Id="rId12" Type="http://schemas.openxmlformats.org/officeDocument/2006/relationships/image" Target="../media/image492.png"/><Relationship Id="rId17" Type="http://schemas.openxmlformats.org/officeDocument/2006/relationships/image" Target="../media/image452.png"/><Relationship Id="rId2" Type="http://schemas.openxmlformats.org/officeDocument/2006/relationships/image" Target="../media/image484.png"/><Relationship Id="rId16" Type="http://schemas.openxmlformats.org/officeDocument/2006/relationships/image" Target="../media/image4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91.png"/><Relationship Id="rId5" Type="http://schemas.openxmlformats.org/officeDocument/2006/relationships/image" Target="../media/image486.png"/><Relationship Id="rId15" Type="http://schemas.openxmlformats.org/officeDocument/2006/relationships/image" Target="../media/image495.png"/><Relationship Id="rId10" Type="http://schemas.openxmlformats.org/officeDocument/2006/relationships/image" Target="../media/image490.png"/><Relationship Id="rId4" Type="http://schemas.openxmlformats.org/officeDocument/2006/relationships/image" Target="../media/image415.png"/><Relationship Id="rId9" Type="http://schemas.openxmlformats.org/officeDocument/2006/relationships/image" Target="../media/image489.png"/><Relationship Id="rId14" Type="http://schemas.openxmlformats.org/officeDocument/2006/relationships/image" Target="../media/image4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73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21" Type="http://schemas.openxmlformats.org/officeDocument/2006/relationships/image" Target="../media/image66.png"/><Relationship Id="rId7" Type="http://schemas.openxmlformats.org/officeDocument/2006/relationships/image" Target="../media/image499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9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72.png"/><Relationship Id="rId5" Type="http://schemas.openxmlformats.org/officeDocument/2006/relationships/image" Target="../media/image23.png"/><Relationship Id="rId15" Type="http://schemas.openxmlformats.org/officeDocument/2006/relationships/image" Target="../media/image74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8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13" Type="http://schemas.openxmlformats.org/officeDocument/2006/relationships/image" Target="../media/image510.png"/><Relationship Id="rId18" Type="http://schemas.openxmlformats.org/officeDocument/2006/relationships/image" Target="../media/image515.png"/><Relationship Id="rId3" Type="http://schemas.openxmlformats.org/officeDocument/2006/relationships/image" Target="../media/image501.png"/><Relationship Id="rId21" Type="http://schemas.openxmlformats.org/officeDocument/2006/relationships/image" Target="../media/image518.png"/><Relationship Id="rId7" Type="http://schemas.openxmlformats.org/officeDocument/2006/relationships/image" Target="../media/image504.png"/><Relationship Id="rId12" Type="http://schemas.openxmlformats.org/officeDocument/2006/relationships/image" Target="../media/image509.png"/><Relationship Id="rId17" Type="http://schemas.openxmlformats.org/officeDocument/2006/relationships/image" Target="../media/image514.png"/><Relationship Id="rId25" Type="http://schemas.openxmlformats.org/officeDocument/2006/relationships/image" Target="../media/image522.png"/><Relationship Id="rId2" Type="http://schemas.openxmlformats.org/officeDocument/2006/relationships/image" Target="../media/image500.png"/><Relationship Id="rId16" Type="http://schemas.openxmlformats.org/officeDocument/2006/relationships/image" Target="../media/image513.png"/><Relationship Id="rId20" Type="http://schemas.openxmlformats.org/officeDocument/2006/relationships/image" Target="../media/image5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11" Type="http://schemas.openxmlformats.org/officeDocument/2006/relationships/image" Target="../media/image508.png"/><Relationship Id="rId24" Type="http://schemas.openxmlformats.org/officeDocument/2006/relationships/image" Target="../media/image521.png"/><Relationship Id="rId5" Type="http://schemas.openxmlformats.org/officeDocument/2006/relationships/image" Target="../media/image502.png"/><Relationship Id="rId15" Type="http://schemas.openxmlformats.org/officeDocument/2006/relationships/image" Target="../media/image512.png"/><Relationship Id="rId23" Type="http://schemas.openxmlformats.org/officeDocument/2006/relationships/image" Target="../media/image520.png"/><Relationship Id="rId10" Type="http://schemas.openxmlformats.org/officeDocument/2006/relationships/image" Target="../media/image507.png"/><Relationship Id="rId19" Type="http://schemas.openxmlformats.org/officeDocument/2006/relationships/image" Target="../media/image516.png"/><Relationship Id="rId4" Type="http://schemas.openxmlformats.org/officeDocument/2006/relationships/image" Target="../media/image23.png"/><Relationship Id="rId9" Type="http://schemas.openxmlformats.org/officeDocument/2006/relationships/image" Target="../media/image506.png"/><Relationship Id="rId14" Type="http://schemas.openxmlformats.org/officeDocument/2006/relationships/image" Target="../media/image511.png"/><Relationship Id="rId22" Type="http://schemas.openxmlformats.org/officeDocument/2006/relationships/image" Target="../media/image5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3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3.png"/><Relationship Id="rId18" Type="http://schemas.openxmlformats.org/officeDocument/2006/relationships/image" Target="../media/image538.png"/><Relationship Id="rId26" Type="http://schemas.openxmlformats.org/officeDocument/2006/relationships/image" Target="../media/image546.png"/><Relationship Id="rId3" Type="http://schemas.openxmlformats.org/officeDocument/2006/relationships/image" Target="../media/image525.png"/><Relationship Id="rId21" Type="http://schemas.openxmlformats.org/officeDocument/2006/relationships/image" Target="../media/image541.png"/><Relationship Id="rId34" Type="http://schemas.openxmlformats.org/officeDocument/2006/relationships/image" Target="../media/image554.png"/><Relationship Id="rId7" Type="http://schemas.openxmlformats.org/officeDocument/2006/relationships/image" Target="../media/image527.png"/><Relationship Id="rId12" Type="http://schemas.openxmlformats.org/officeDocument/2006/relationships/image" Target="../media/image532.png"/><Relationship Id="rId17" Type="http://schemas.openxmlformats.org/officeDocument/2006/relationships/image" Target="../media/image537.png"/><Relationship Id="rId25" Type="http://schemas.openxmlformats.org/officeDocument/2006/relationships/image" Target="../media/image545.png"/><Relationship Id="rId33" Type="http://schemas.openxmlformats.org/officeDocument/2006/relationships/image" Target="../media/image553.png"/><Relationship Id="rId2" Type="http://schemas.openxmlformats.org/officeDocument/2006/relationships/image" Target="../media/image524.png"/><Relationship Id="rId16" Type="http://schemas.openxmlformats.org/officeDocument/2006/relationships/image" Target="../media/image536.png"/><Relationship Id="rId20" Type="http://schemas.openxmlformats.org/officeDocument/2006/relationships/image" Target="../media/image540.png"/><Relationship Id="rId29" Type="http://schemas.openxmlformats.org/officeDocument/2006/relationships/image" Target="../media/image5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31.png"/><Relationship Id="rId24" Type="http://schemas.openxmlformats.org/officeDocument/2006/relationships/image" Target="../media/image544.png"/><Relationship Id="rId32" Type="http://schemas.openxmlformats.org/officeDocument/2006/relationships/image" Target="../media/image552.png"/><Relationship Id="rId5" Type="http://schemas.openxmlformats.org/officeDocument/2006/relationships/image" Target="../media/image526.png"/><Relationship Id="rId15" Type="http://schemas.openxmlformats.org/officeDocument/2006/relationships/image" Target="../media/image535.png"/><Relationship Id="rId23" Type="http://schemas.openxmlformats.org/officeDocument/2006/relationships/image" Target="../media/image543.png"/><Relationship Id="rId28" Type="http://schemas.openxmlformats.org/officeDocument/2006/relationships/image" Target="../media/image548.png"/><Relationship Id="rId10" Type="http://schemas.openxmlformats.org/officeDocument/2006/relationships/image" Target="../media/image530.png"/><Relationship Id="rId19" Type="http://schemas.openxmlformats.org/officeDocument/2006/relationships/image" Target="../media/image539.png"/><Relationship Id="rId31" Type="http://schemas.openxmlformats.org/officeDocument/2006/relationships/image" Target="../media/image551.png"/><Relationship Id="rId4" Type="http://schemas.openxmlformats.org/officeDocument/2006/relationships/image" Target="../media/image500.png"/><Relationship Id="rId9" Type="http://schemas.openxmlformats.org/officeDocument/2006/relationships/image" Target="../media/image529.png"/><Relationship Id="rId14" Type="http://schemas.openxmlformats.org/officeDocument/2006/relationships/image" Target="../media/image534.png"/><Relationship Id="rId22" Type="http://schemas.openxmlformats.org/officeDocument/2006/relationships/image" Target="../media/image542.png"/><Relationship Id="rId27" Type="http://schemas.openxmlformats.org/officeDocument/2006/relationships/image" Target="../media/image547.png"/><Relationship Id="rId30" Type="http://schemas.openxmlformats.org/officeDocument/2006/relationships/image" Target="../media/image550.png"/><Relationship Id="rId35" Type="http://schemas.openxmlformats.org/officeDocument/2006/relationships/image" Target="../media/image555.png"/><Relationship Id="rId8" Type="http://schemas.openxmlformats.org/officeDocument/2006/relationships/image" Target="../media/image5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image" Target="../media/image525.png"/><Relationship Id="rId18" Type="http://schemas.openxmlformats.org/officeDocument/2006/relationships/image" Target="../media/image558.png"/><Relationship Id="rId26" Type="http://schemas.openxmlformats.org/officeDocument/2006/relationships/image" Target="../media/image566.png"/><Relationship Id="rId3" Type="http://schemas.openxmlformats.org/officeDocument/2006/relationships/image" Target="../media/image556.png"/><Relationship Id="rId21" Type="http://schemas.openxmlformats.org/officeDocument/2006/relationships/image" Target="../media/image561.png"/><Relationship Id="rId7" Type="http://schemas.openxmlformats.org/officeDocument/2006/relationships/image" Target="../media/image530.png"/><Relationship Id="rId12" Type="http://schemas.openxmlformats.org/officeDocument/2006/relationships/image" Target="../media/image535.png"/><Relationship Id="rId17" Type="http://schemas.openxmlformats.org/officeDocument/2006/relationships/image" Target="../media/image550.png"/><Relationship Id="rId25" Type="http://schemas.openxmlformats.org/officeDocument/2006/relationships/image" Target="../media/image565.png"/><Relationship Id="rId2" Type="http://schemas.openxmlformats.org/officeDocument/2006/relationships/image" Target="../media/image500.png"/><Relationship Id="rId16" Type="http://schemas.openxmlformats.org/officeDocument/2006/relationships/image" Target="../media/image549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9.png"/><Relationship Id="rId11" Type="http://schemas.openxmlformats.org/officeDocument/2006/relationships/image" Target="../media/image534.png"/><Relationship Id="rId24" Type="http://schemas.openxmlformats.org/officeDocument/2006/relationships/image" Target="../media/image564.png"/><Relationship Id="rId5" Type="http://schemas.openxmlformats.org/officeDocument/2006/relationships/image" Target="../media/image528.png"/><Relationship Id="rId15" Type="http://schemas.openxmlformats.org/officeDocument/2006/relationships/image" Target="../media/image548.png"/><Relationship Id="rId23" Type="http://schemas.openxmlformats.org/officeDocument/2006/relationships/image" Target="../media/image563.png"/><Relationship Id="rId28" Type="http://schemas.openxmlformats.org/officeDocument/2006/relationships/image" Target="../media/image567.png"/><Relationship Id="rId10" Type="http://schemas.openxmlformats.org/officeDocument/2006/relationships/image" Target="../media/image533.png"/><Relationship Id="rId19" Type="http://schemas.openxmlformats.org/officeDocument/2006/relationships/image" Target="../media/image559.png"/><Relationship Id="rId4" Type="http://schemas.openxmlformats.org/officeDocument/2006/relationships/image" Target="../media/image23.png"/><Relationship Id="rId9" Type="http://schemas.openxmlformats.org/officeDocument/2006/relationships/image" Target="../media/image532.png"/><Relationship Id="rId14" Type="http://schemas.openxmlformats.org/officeDocument/2006/relationships/image" Target="../media/image557.png"/><Relationship Id="rId22" Type="http://schemas.openxmlformats.org/officeDocument/2006/relationships/image" Target="../media/image562.png"/><Relationship Id="rId27" Type="http://schemas.openxmlformats.org/officeDocument/2006/relationships/image" Target="../media/image5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9.png"/><Relationship Id="rId3" Type="http://schemas.openxmlformats.org/officeDocument/2006/relationships/image" Target="../media/image569.png"/><Relationship Id="rId7" Type="http://schemas.openxmlformats.org/officeDocument/2006/relationships/image" Target="../media/image571.png"/><Relationship Id="rId12" Type="http://schemas.openxmlformats.org/officeDocument/2006/relationships/image" Target="../media/image198.png"/><Relationship Id="rId2" Type="http://schemas.openxmlformats.org/officeDocument/2006/relationships/image" Target="../media/image568.png"/><Relationship Id="rId16" Type="http://schemas.openxmlformats.org/officeDocument/2006/relationships/image" Target="../media/image5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74.png"/><Relationship Id="rId5" Type="http://schemas.openxmlformats.org/officeDocument/2006/relationships/image" Target="../media/image570.png"/><Relationship Id="rId15" Type="http://schemas.openxmlformats.org/officeDocument/2006/relationships/image" Target="../media/image575.png"/><Relationship Id="rId10" Type="http://schemas.openxmlformats.org/officeDocument/2006/relationships/image" Target="../media/image573.png"/><Relationship Id="rId4" Type="http://schemas.openxmlformats.org/officeDocument/2006/relationships/image" Target="../media/image500.png"/><Relationship Id="rId9" Type="http://schemas.openxmlformats.org/officeDocument/2006/relationships/image" Target="../media/image572.png"/><Relationship Id="rId14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80.png"/><Relationship Id="rId18" Type="http://schemas.openxmlformats.org/officeDocument/2006/relationships/image" Target="../media/image205.png"/><Relationship Id="rId3" Type="http://schemas.openxmlformats.org/officeDocument/2006/relationships/image" Target="../media/image578.png"/><Relationship Id="rId21" Type="http://schemas.openxmlformats.org/officeDocument/2006/relationships/image" Target="../media/image584.png"/><Relationship Id="rId7" Type="http://schemas.openxmlformats.org/officeDocument/2006/relationships/image" Target="../media/image579.png"/><Relationship Id="rId12" Type="http://schemas.openxmlformats.org/officeDocument/2006/relationships/image" Target="../media/image573.png"/><Relationship Id="rId17" Type="http://schemas.openxmlformats.org/officeDocument/2006/relationships/image" Target="../media/image203.png"/><Relationship Id="rId2" Type="http://schemas.openxmlformats.org/officeDocument/2006/relationships/image" Target="../media/image577.png"/><Relationship Id="rId16" Type="http://schemas.openxmlformats.org/officeDocument/2006/relationships/image" Target="../media/image581.png"/><Relationship Id="rId20" Type="http://schemas.openxmlformats.org/officeDocument/2006/relationships/image" Target="../media/image5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11" Type="http://schemas.openxmlformats.org/officeDocument/2006/relationships/image" Target="../media/image572.png"/><Relationship Id="rId5" Type="http://schemas.openxmlformats.org/officeDocument/2006/relationships/image" Target="../media/image192.png"/><Relationship Id="rId15" Type="http://schemas.openxmlformats.org/officeDocument/2006/relationships/image" Target="../media/image199.png"/><Relationship Id="rId10" Type="http://schemas.openxmlformats.org/officeDocument/2006/relationships/image" Target="../media/image193.png"/><Relationship Id="rId19" Type="http://schemas.openxmlformats.org/officeDocument/2006/relationships/image" Target="../media/image582.png"/><Relationship Id="rId4" Type="http://schemas.openxmlformats.org/officeDocument/2006/relationships/image" Target="../media/image191.png"/><Relationship Id="rId9" Type="http://schemas.openxmlformats.org/officeDocument/2006/relationships/image" Target="../media/image571.png"/><Relationship Id="rId14" Type="http://schemas.openxmlformats.org/officeDocument/2006/relationships/image" Target="../media/image198.png"/><Relationship Id="rId22" Type="http://schemas.openxmlformats.org/officeDocument/2006/relationships/image" Target="../media/image5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595.png"/><Relationship Id="rId18" Type="http://schemas.openxmlformats.org/officeDocument/2006/relationships/image" Target="../media/image600.png"/><Relationship Id="rId26" Type="http://schemas.openxmlformats.org/officeDocument/2006/relationships/image" Target="../media/image608.png"/><Relationship Id="rId3" Type="http://schemas.openxmlformats.org/officeDocument/2006/relationships/image" Target="../media/image586.png"/><Relationship Id="rId21" Type="http://schemas.openxmlformats.org/officeDocument/2006/relationships/image" Target="../media/image603.png"/><Relationship Id="rId7" Type="http://schemas.openxmlformats.org/officeDocument/2006/relationships/image" Target="../media/image589.png"/><Relationship Id="rId12" Type="http://schemas.openxmlformats.org/officeDocument/2006/relationships/image" Target="../media/image594.png"/><Relationship Id="rId17" Type="http://schemas.openxmlformats.org/officeDocument/2006/relationships/image" Target="../media/image599.png"/><Relationship Id="rId25" Type="http://schemas.openxmlformats.org/officeDocument/2006/relationships/image" Target="../media/image607.png"/><Relationship Id="rId2" Type="http://schemas.openxmlformats.org/officeDocument/2006/relationships/image" Target="../media/image500.png"/><Relationship Id="rId16" Type="http://schemas.openxmlformats.org/officeDocument/2006/relationships/image" Target="../media/image598.png"/><Relationship Id="rId20" Type="http://schemas.openxmlformats.org/officeDocument/2006/relationships/image" Target="../media/image6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11" Type="http://schemas.openxmlformats.org/officeDocument/2006/relationships/image" Target="../media/image593.png"/><Relationship Id="rId24" Type="http://schemas.openxmlformats.org/officeDocument/2006/relationships/image" Target="../media/image606.png"/><Relationship Id="rId5" Type="http://schemas.openxmlformats.org/officeDocument/2006/relationships/image" Target="../media/image587.png"/><Relationship Id="rId15" Type="http://schemas.openxmlformats.org/officeDocument/2006/relationships/image" Target="../media/image597.png"/><Relationship Id="rId23" Type="http://schemas.openxmlformats.org/officeDocument/2006/relationships/image" Target="../media/image605.png"/><Relationship Id="rId10" Type="http://schemas.openxmlformats.org/officeDocument/2006/relationships/image" Target="../media/image592.png"/><Relationship Id="rId19" Type="http://schemas.openxmlformats.org/officeDocument/2006/relationships/image" Target="../media/image601.png"/><Relationship Id="rId4" Type="http://schemas.openxmlformats.org/officeDocument/2006/relationships/image" Target="../media/image23.png"/><Relationship Id="rId9" Type="http://schemas.openxmlformats.org/officeDocument/2006/relationships/image" Target="../media/image591.png"/><Relationship Id="rId14" Type="http://schemas.openxmlformats.org/officeDocument/2006/relationships/image" Target="../media/image596.png"/><Relationship Id="rId22" Type="http://schemas.openxmlformats.org/officeDocument/2006/relationships/image" Target="../media/image60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0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23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3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9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72.png"/><Relationship Id="rId5" Type="http://schemas.openxmlformats.org/officeDocument/2006/relationships/image" Target="../media/image23.png"/><Relationship Id="rId15" Type="http://schemas.openxmlformats.org/officeDocument/2006/relationships/image" Target="../media/image74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7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5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23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76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75.png"/><Relationship Id="rId16" Type="http://schemas.openxmlformats.org/officeDocument/2006/relationships/image" Target="../media/image103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98.png"/><Relationship Id="rId5" Type="http://schemas.openxmlformats.org/officeDocument/2006/relationships/image" Target="../media/image23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79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997" y="4804906"/>
            <a:ext cx="7217191" cy="34077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186" y="6305502"/>
            <a:ext cx="3456064" cy="5482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8206" y="6321323"/>
            <a:ext cx="4644973" cy="57840"/>
            <a:chOff x="1108206" y="6321323"/>
            <a:chExt cx="4644973" cy="578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206" y="6321323"/>
              <a:ext cx="4644973" cy="578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8206" y="6714399"/>
            <a:ext cx="4639201" cy="57840"/>
            <a:chOff x="1108206" y="6714399"/>
            <a:chExt cx="4639201" cy="578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206" y="6714399"/>
              <a:ext cx="4639201" cy="578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496" y="9093588"/>
            <a:ext cx="3095767" cy="391660"/>
            <a:chOff x="1059496" y="9093588"/>
            <a:chExt cx="3095767" cy="39166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59496" y="9093588"/>
              <a:ext cx="1143232" cy="391660"/>
              <a:chOff x="1059496" y="9093588"/>
              <a:chExt cx="1143232" cy="39166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59496" y="9093588"/>
                <a:ext cx="1143232" cy="391660"/>
                <a:chOff x="1059496" y="9093588"/>
                <a:chExt cx="1143232" cy="391660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59496" y="9093588"/>
                  <a:ext cx="1143232" cy="391660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9441" y="9090676"/>
                <a:ext cx="1120916" cy="48255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1262" y="8969576"/>
              <a:ext cx="1484262" cy="75651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47348" y="1780270"/>
            <a:ext cx="15600536" cy="97021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87413" y="4096533"/>
            <a:ext cx="845164" cy="845164"/>
            <a:chOff x="4487413" y="4096533"/>
            <a:chExt cx="845164" cy="845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7413" y="4096533"/>
              <a:ext cx="845164" cy="8451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7413" y="5200000"/>
            <a:ext cx="845164" cy="845164"/>
            <a:chOff x="4487413" y="5200000"/>
            <a:chExt cx="845164" cy="845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7413" y="5200000"/>
              <a:ext cx="845164" cy="845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87413" y="6523183"/>
            <a:ext cx="845164" cy="845164"/>
            <a:chOff x="4487413" y="6523183"/>
            <a:chExt cx="845164" cy="845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7413" y="6523183"/>
              <a:ext cx="845164" cy="8451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87413" y="8113659"/>
            <a:ext cx="845164" cy="845164"/>
            <a:chOff x="4487413" y="8113659"/>
            <a:chExt cx="845164" cy="8451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7413" y="8113659"/>
              <a:ext cx="845164" cy="845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61875" y="4096533"/>
            <a:ext cx="845164" cy="845164"/>
            <a:chOff x="14961875" y="4096533"/>
            <a:chExt cx="845164" cy="8451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1875" y="4096533"/>
              <a:ext cx="845164" cy="8451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53830" y="5189957"/>
            <a:ext cx="845164" cy="845164"/>
            <a:chOff x="7153830" y="5189957"/>
            <a:chExt cx="845164" cy="8451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3830" y="5189957"/>
              <a:ext cx="845164" cy="8451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98398" y="5189957"/>
            <a:ext cx="845164" cy="845164"/>
            <a:chOff x="9598398" y="5189957"/>
            <a:chExt cx="845164" cy="8451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8398" y="5189957"/>
              <a:ext cx="845164" cy="8451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7158" y="5189957"/>
            <a:ext cx="845164" cy="845164"/>
            <a:chOff x="12407158" y="5189957"/>
            <a:chExt cx="845164" cy="8451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7158" y="5189957"/>
              <a:ext cx="845164" cy="8451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06630" y="5228052"/>
            <a:ext cx="755654" cy="755654"/>
            <a:chOff x="15006630" y="5228052"/>
            <a:chExt cx="755654" cy="7556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6630" y="5228052"/>
              <a:ext cx="755654" cy="7556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06630" y="6628033"/>
            <a:ext cx="755654" cy="755654"/>
            <a:chOff x="15006630" y="6628033"/>
            <a:chExt cx="755654" cy="7556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6630" y="6628033"/>
              <a:ext cx="755654" cy="7556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006630" y="8173754"/>
            <a:ext cx="755654" cy="755654"/>
            <a:chOff x="15006630" y="8173754"/>
            <a:chExt cx="755654" cy="7556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6630" y="8173754"/>
              <a:ext cx="755654" cy="7556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98398" y="6628033"/>
            <a:ext cx="755654" cy="755654"/>
            <a:chOff x="9598398" y="6628033"/>
            <a:chExt cx="755654" cy="7556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8398" y="6628033"/>
              <a:ext cx="755654" cy="7556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86872" y="6628450"/>
            <a:ext cx="755654" cy="755654"/>
            <a:chOff x="7186872" y="6628450"/>
            <a:chExt cx="755654" cy="7556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6872" y="6628450"/>
              <a:ext cx="755654" cy="7556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54777" y="6633849"/>
            <a:ext cx="755654" cy="755654"/>
            <a:chOff x="12454777" y="6633849"/>
            <a:chExt cx="755654" cy="7556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54777" y="6633849"/>
              <a:ext cx="755654" cy="7556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98398" y="8173754"/>
            <a:ext cx="755654" cy="755654"/>
            <a:chOff x="9598398" y="8173754"/>
            <a:chExt cx="755654" cy="7556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8398" y="8173754"/>
              <a:ext cx="755654" cy="7556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186872" y="8174171"/>
            <a:ext cx="755654" cy="755654"/>
            <a:chOff x="7186872" y="8174171"/>
            <a:chExt cx="755654" cy="75565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6872" y="8174171"/>
              <a:ext cx="755654" cy="75565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454777" y="8179571"/>
            <a:ext cx="755654" cy="755654"/>
            <a:chOff x="12454777" y="8179571"/>
            <a:chExt cx="755654" cy="75565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54777" y="8179571"/>
              <a:ext cx="755654" cy="75565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98398" y="4115581"/>
            <a:ext cx="755654" cy="755654"/>
            <a:chOff x="9598398" y="4115581"/>
            <a:chExt cx="755654" cy="75565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8398" y="4115581"/>
              <a:ext cx="755654" cy="75565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86872" y="4115998"/>
            <a:ext cx="755654" cy="755654"/>
            <a:chOff x="7186872" y="4115998"/>
            <a:chExt cx="755654" cy="75565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6872" y="4115998"/>
              <a:ext cx="755654" cy="75565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454777" y="4121397"/>
            <a:ext cx="755654" cy="755654"/>
            <a:chOff x="12454777" y="4121397"/>
            <a:chExt cx="755654" cy="75565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54777" y="4121397"/>
              <a:ext cx="755654" cy="75565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803013" y="3825436"/>
            <a:ext cx="14690865" cy="21429"/>
            <a:chOff x="1803013" y="3825436"/>
            <a:chExt cx="1469086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3013" y="3825436"/>
              <a:ext cx="14690865" cy="2142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878" y="604273"/>
            <a:ext cx="1149040" cy="63841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345" y="588114"/>
            <a:ext cx="644430" cy="67298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31786" y="1036046"/>
            <a:ext cx="7544611" cy="184961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759045" y="3092805"/>
            <a:ext cx="2147117" cy="413913"/>
            <a:chOff x="11759045" y="3092805"/>
            <a:chExt cx="2147117" cy="41391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80621" y="2969967"/>
              <a:ext cx="2614002" cy="790897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11759045" y="3097195"/>
              <a:ext cx="410776" cy="407842"/>
              <a:chOff x="11759045" y="3097195"/>
              <a:chExt cx="410776" cy="40784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759045" y="3097195"/>
                <a:ext cx="410776" cy="407842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9432028" y="3095847"/>
            <a:ext cx="1437650" cy="409524"/>
            <a:chOff x="9432028" y="3095847"/>
            <a:chExt cx="1437650" cy="40952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31082" y="2956527"/>
              <a:ext cx="2098936" cy="782097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9432028" y="3095847"/>
              <a:ext cx="407842" cy="407842"/>
              <a:chOff x="9432028" y="3095847"/>
              <a:chExt cx="407842" cy="407842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32028" y="3095847"/>
                <a:ext cx="407842" cy="407842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6640844" y="3093152"/>
            <a:ext cx="1901817" cy="410536"/>
            <a:chOff x="6640844" y="3093152"/>
            <a:chExt cx="1901817" cy="41053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20144" y="2954304"/>
              <a:ext cx="2611221" cy="783269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6640844" y="3093152"/>
              <a:ext cx="407842" cy="407842"/>
              <a:chOff x="6640844" y="3093152"/>
              <a:chExt cx="407842" cy="407842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640844" y="3093152"/>
                <a:ext cx="407842" cy="407842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4795529" y="3097195"/>
            <a:ext cx="1626754" cy="409524"/>
            <a:chOff x="14795529" y="3097195"/>
            <a:chExt cx="1626754" cy="40952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46976" y="2955651"/>
              <a:ext cx="2243574" cy="783850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14795529" y="3097195"/>
              <a:ext cx="403601" cy="407842"/>
              <a:chOff x="14795529" y="3097195"/>
              <a:chExt cx="403601" cy="407842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795529" y="3097195"/>
                <a:ext cx="403601" cy="407842"/>
              </a:xfrm>
              <a:prstGeom prst="rect">
                <a:avLst/>
              </a:prstGeom>
            </p:spPr>
          </p:pic>
        </p:grpSp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72713" y="2974352"/>
            <a:ext cx="2674707" cy="790897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1012" y="4200538"/>
            <a:ext cx="2264850" cy="790897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4260" y="5267801"/>
            <a:ext cx="2629345" cy="783269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8907" y="6223252"/>
            <a:ext cx="2543869" cy="1587517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3183" y="8076211"/>
            <a:ext cx="2296650" cy="1211431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3935180" y="2677551"/>
            <a:ext cx="1950534" cy="6834989"/>
            <a:chOff x="3935180" y="2677551"/>
            <a:chExt cx="1950534" cy="683498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35180" y="2677551"/>
              <a:ext cx="1950534" cy="6834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878" y="604273"/>
            <a:ext cx="1149040" cy="6384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89345" y="588114"/>
            <a:ext cx="596811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3810" y="2338444"/>
            <a:ext cx="12479876" cy="6643304"/>
            <a:chOff x="1123810" y="2338444"/>
            <a:chExt cx="12479876" cy="66433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810" y="2338444"/>
              <a:ext cx="12479876" cy="6643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5836" y="3619326"/>
            <a:ext cx="10018114" cy="5362423"/>
            <a:chOff x="4635836" y="3619326"/>
            <a:chExt cx="10018114" cy="53624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99153" y="886492"/>
              <a:ext cx="20036227" cy="1072484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5836" y="3619326"/>
              <a:ext cx="10018114" cy="5362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5258" y="4829202"/>
            <a:ext cx="7697313" cy="4152546"/>
            <a:chOff x="7965258" y="4829202"/>
            <a:chExt cx="7697313" cy="41525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857" y="2719648"/>
              <a:ext cx="15394627" cy="830509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5258" y="4829202"/>
              <a:ext cx="7697313" cy="41525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5612" y="5446520"/>
            <a:ext cx="2700333" cy="10528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2438" y="6706534"/>
            <a:ext cx="2604382" cy="9192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42789" y="9236293"/>
            <a:ext cx="6740086" cy="4904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77470" y="5880473"/>
            <a:ext cx="2869327" cy="10777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72615" y="7182525"/>
            <a:ext cx="1988763" cy="9164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96866" y="6088875"/>
            <a:ext cx="2848232" cy="10777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74793" y="4356164"/>
            <a:ext cx="1636071" cy="4890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85205" y="3715580"/>
            <a:ext cx="1022009" cy="7666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06531" y="3687734"/>
            <a:ext cx="770628" cy="7737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902635" y="3725069"/>
            <a:ext cx="2249152" cy="7783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13830" y="4371735"/>
            <a:ext cx="2085461" cy="7099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041510" y="4363892"/>
            <a:ext cx="1861537" cy="4890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65414" y="3700340"/>
            <a:ext cx="519267" cy="8104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20149" y="3740238"/>
            <a:ext cx="519267" cy="8104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78020" y="6178432"/>
            <a:ext cx="3363366" cy="7607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67556" y="6618957"/>
            <a:ext cx="3228328" cy="7607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64610" y="6835901"/>
            <a:ext cx="7553957" cy="10858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07308" y="4907089"/>
            <a:ext cx="1133637" cy="90584"/>
            <a:chOff x="10607308" y="4907089"/>
            <a:chExt cx="1133637" cy="905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2940000">
              <a:off x="10607308" y="4907089"/>
              <a:ext cx="1133637" cy="905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8263009"/>
            <a:ext cx="2548028" cy="288862"/>
            <a:chOff x="9142857" y="8263009"/>
            <a:chExt cx="2548028" cy="2888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42857" y="8263009"/>
              <a:ext cx="2548028" cy="28886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68176" y="7191780"/>
            <a:ext cx="3957671" cy="28846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722662" y="1077836"/>
            <a:ext cx="6782011" cy="18638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878" y="604273"/>
            <a:ext cx="1149040" cy="6384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65174" y="588114"/>
            <a:ext cx="2321134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5678" y="2003150"/>
            <a:ext cx="2494950" cy="9019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1589" y="2384841"/>
            <a:ext cx="3609122" cy="16039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43047" y="2824208"/>
            <a:ext cx="2929939" cy="7027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4063" y="3304865"/>
            <a:ext cx="6101804" cy="9674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2332" y="4464231"/>
            <a:ext cx="8271569" cy="4211366"/>
            <a:chOff x="1522332" y="4464231"/>
            <a:chExt cx="8271569" cy="4211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280281" y="2755605"/>
              <a:ext cx="16543138" cy="842273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2332" y="4464231"/>
              <a:ext cx="8271569" cy="42113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91791" y="5121301"/>
            <a:ext cx="1386076" cy="29997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14941" y="5212025"/>
            <a:ext cx="2963139" cy="28296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20608" y="2499231"/>
            <a:ext cx="13587079" cy="767169"/>
            <a:chOff x="2320608" y="2499231"/>
            <a:chExt cx="13587079" cy="767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0608" y="2499231"/>
              <a:ext cx="13587079" cy="767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6326" y="6037173"/>
            <a:ext cx="3772147" cy="625312"/>
            <a:chOff x="10076326" y="6037173"/>
            <a:chExt cx="3772147" cy="6253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6326" y="6037173"/>
              <a:ext cx="3772147" cy="6253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1113" y="7618840"/>
            <a:ext cx="6154112" cy="625312"/>
            <a:chOff x="10021113" y="7618840"/>
            <a:chExt cx="6154112" cy="6253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1113" y="7618840"/>
              <a:ext cx="6154112" cy="6253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878" y="604273"/>
            <a:ext cx="1149040" cy="6384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65174" y="588114"/>
            <a:ext cx="2330658" cy="6729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8680" y="4243537"/>
            <a:ext cx="7645593" cy="4695756"/>
            <a:chOff x="1848680" y="4243537"/>
            <a:chExt cx="7645593" cy="46957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8680" y="4243537"/>
              <a:ext cx="7645593" cy="469575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4698" y="4073438"/>
            <a:ext cx="4272118" cy="12811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65952" y="8336998"/>
            <a:ext cx="15335311" cy="8086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5458" y="2146663"/>
            <a:ext cx="17043693" cy="16608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7281" y="5203669"/>
            <a:ext cx="6551206" cy="3383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2857" y="1780198"/>
            <a:ext cx="987557" cy="865971"/>
            <a:chOff x="1142857" y="1780198"/>
            <a:chExt cx="987557" cy="8659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857" y="1780198"/>
              <a:ext cx="987557" cy="865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02925" y="2833414"/>
            <a:ext cx="987557" cy="865971"/>
            <a:chOff x="16002925" y="2833414"/>
            <a:chExt cx="987557" cy="8659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02925" y="2833414"/>
              <a:ext cx="987557" cy="865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878" y="604273"/>
            <a:ext cx="1149040" cy="6384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65174" y="588114"/>
            <a:ext cx="2340182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4334" y="1727035"/>
            <a:ext cx="2505561" cy="9019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0245" y="2108712"/>
            <a:ext cx="7057113" cy="16039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19603" y="2576653"/>
            <a:ext cx="2944359" cy="7027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8788" y="3062875"/>
            <a:ext cx="9968244" cy="11028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71620" y="5234039"/>
            <a:ext cx="1756628" cy="3471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58196" y="4287704"/>
            <a:ext cx="4998034" cy="4936330"/>
            <a:chOff x="2558196" y="4287704"/>
            <a:chExt cx="4998034" cy="49363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8196" y="4287704"/>
              <a:ext cx="4998034" cy="49363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9437" y="5305057"/>
            <a:ext cx="2756677" cy="32424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64441" y="5234039"/>
            <a:ext cx="1750314" cy="34710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49106" y="5305057"/>
            <a:ext cx="1977439" cy="32424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23098" y="6002655"/>
            <a:ext cx="5269722" cy="583162"/>
            <a:chOff x="8923098" y="6002655"/>
            <a:chExt cx="5269722" cy="583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3098" y="6002655"/>
              <a:ext cx="5269722" cy="5831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3878" y="604273"/>
            <a:ext cx="1149040" cy="6384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65174" y="588114"/>
            <a:ext cx="2330658" cy="6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67503" y="4204271"/>
            <a:ext cx="6242746" cy="12058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8109" y="4355410"/>
            <a:ext cx="6402958" cy="4795941"/>
            <a:chOff x="1778109" y="4355410"/>
            <a:chExt cx="6402958" cy="4795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109" y="4355410"/>
              <a:ext cx="6402958" cy="4795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14826" y="7905097"/>
            <a:ext cx="7377826" cy="625312"/>
            <a:chOff x="9014826" y="7905097"/>
            <a:chExt cx="7377826" cy="6253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14826" y="7905097"/>
              <a:ext cx="7377826" cy="6253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79753" y="5157901"/>
            <a:ext cx="7925585" cy="36966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23092" y="8568461"/>
            <a:ext cx="15335311" cy="8086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20608" y="2499231"/>
            <a:ext cx="13587079" cy="767169"/>
            <a:chOff x="2320608" y="2499231"/>
            <a:chExt cx="13587079" cy="767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0608" y="2499231"/>
              <a:ext cx="13587079" cy="76716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069938" y="2154824"/>
            <a:ext cx="18445465" cy="16404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2857" y="1780198"/>
            <a:ext cx="987557" cy="865971"/>
            <a:chOff x="1142857" y="1780198"/>
            <a:chExt cx="987557" cy="8659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857" y="1780198"/>
              <a:ext cx="987557" cy="865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02925" y="2833414"/>
            <a:ext cx="987557" cy="865971"/>
            <a:chOff x="16002925" y="2833414"/>
            <a:chExt cx="987557" cy="8659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02925" y="2833414"/>
              <a:ext cx="987557" cy="865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89110" y="7271809"/>
            <a:ext cx="6857143" cy="2137715"/>
            <a:chOff x="9889110" y="7271809"/>
            <a:chExt cx="6857143" cy="2137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9658" y="6404500"/>
              <a:ext cx="13714286" cy="427543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9110" y="7271809"/>
              <a:ext cx="6857143" cy="2137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89110" y="4094245"/>
            <a:ext cx="6857143" cy="2467659"/>
            <a:chOff x="9889110" y="4094245"/>
            <a:chExt cx="6857143" cy="2467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5761" y="3093073"/>
              <a:ext cx="13714286" cy="493531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9110" y="4094245"/>
              <a:ext cx="6857143" cy="2467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4882" y="3182569"/>
            <a:ext cx="7952737" cy="86861"/>
            <a:chOff x="9194882" y="3182569"/>
            <a:chExt cx="7952737" cy="86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4882" y="3182569"/>
              <a:ext cx="7952737" cy="868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27654" y="2329449"/>
            <a:ext cx="10410683" cy="10842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04241" y="2330258"/>
            <a:ext cx="7954731" cy="10825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9461" y="4094245"/>
            <a:ext cx="6857143" cy="2467659"/>
            <a:chOff x="1539461" y="4094245"/>
            <a:chExt cx="6857143" cy="24676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93888" y="3093073"/>
              <a:ext cx="13714286" cy="493531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461" y="4094245"/>
              <a:ext cx="6857143" cy="246765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4097" y="4556726"/>
            <a:ext cx="6574211" cy="17392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51297" y="5710601"/>
            <a:ext cx="5811366" cy="798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07379" y="3888447"/>
            <a:ext cx="411597" cy="411597"/>
            <a:chOff x="13107379" y="3888447"/>
            <a:chExt cx="411597" cy="411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07379" y="3888447"/>
              <a:ext cx="411597" cy="4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2234" y="3888447"/>
            <a:ext cx="411597" cy="411597"/>
            <a:chOff x="4762234" y="3888447"/>
            <a:chExt cx="411597" cy="411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2234" y="3888447"/>
              <a:ext cx="411597" cy="411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9461" y="7271809"/>
            <a:ext cx="6857143" cy="2137715"/>
            <a:chOff x="1539461" y="7271809"/>
            <a:chExt cx="6857143" cy="21377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9991" y="6404500"/>
              <a:ext cx="13714286" cy="427543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461" y="7271809"/>
              <a:ext cx="6857143" cy="213771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4764" y="7836272"/>
            <a:ext cx="7200420" cy="123942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12573" y="8831782"/>
            <a:ext cx="5021899" cy="5183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07379" y="7066010"/>
            <a:ext cx="411597" cy="411597"/>
            <a:chOff x="13107379" y="7066010"/>
            <a:chExt cx="411597" cy="4115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07379" y="7066010"/>
              <a:ext cx="411597" cy="411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62234" y="7066010"/>
            <a:ext cx="411597" cy="411597"/>
            <a:chOff x="4762234" y="7066010"/>
            <a:chExt cx="411597" cy="4115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2234" y="7066010"/>
              <a:ext cx="411597" cy="41159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3878" y="604273"/>
            <a:ext cx="1149040" cy="63841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665174" y="588114"/>
            <a:ext cx="2330658" cy="6729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8095" y="2879368"/>
            <a:ext cx="8056787" cy="683740"/>
            <a:chOff x="1138095" y="2879368"/>
            <a:chExt cx="8056787" cy="6837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8095" y="2879368"/>
              <a:ext cx="8056787" cy="68374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31404" y="1097271"/>
            <a:ext cx="5480249" cy="15820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58002" y="5195269"/>
            <a:ext cx="4111186" cy="400028"/>
            <a:chOff x="11358002" y="5195269"/>
            <a:chExt cx="4111186" cy="40002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58002" y="5195269"/>
              <a:ext cx="4111186" cy="4000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80747" y="8340666"/>
            <a:ext cx="4288441" cy="447290"/>
            <a:chOff x="11180747" y="8340666"/>
            <a:chExt cx="4288441" cy="4472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80747" y="8340666"/>
              <a:ext cx="4288441" cy="44729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35002" y="4526774"/>
            <a:ext cx="5886487" cy="135785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478526" y="7615174"/>
            <a:ext cx="8588668" cy="13578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79166" y="6281658"/>
            <a:ext cx="2241295" cy="625312"/>
            <a:chOff x="5279166" y="6281658"/>
            <a:chExt cx="2241295" cy="625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9166" y="6281658"/>
              <a:ext cx="2241295" cy="6253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640" y="604273"/>
            <a:ext cx="754345" cy="6371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65174" y="588114"/>
            <a:ext cx="2321134" cy="6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9084" y="2405112"/>
            <a:ext cx="5638498" cy="22203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6350" y="6242921"/>
            <a:ext cx="3307343" cy="8556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4087" y="6230911"/>
            <a:ext cx="2274891" cy="848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11582" y="4840767"/>
            <a:ext cx="1794283" cy="1223199"/>
            <a:chOff x="2811582" y="4840767"/>
            <a:chExt cx="1794283" cy="12231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4410" y="4377379"/>
              <a:ext cx="3588567" cy="244639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1582" y="4840767"/>
              <a:ext cx="1794283" cy="12231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4892" y="6255834"/>
            <a:ext cx="2132034" cy="855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02673" y="4857825"/>
            <a:ext cx="1794283" cy="1223199"/>
            <a:chOff x="5502673" y="4857825"/>
            <a:chExt cx="1794283" cy="12231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5501" y="4394437"/>
              <a:ext cx="3588567" cy="244639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2673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99916" y="6235174"/>
            <a:ext cx="2317738" cy="8457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71726" y="4857825"/>
            <a:ext cx="1794283" cy="1223199"/>
            <a:chOff x="8271726" y="4857825"/>
            <a:chExt cx="1794283" cy="12231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4554" y="4394437"/>
              <a:ext cx="3588567" cy="244639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1726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59969" y="6235174"/>
            <a:ext cx="2295824" cy="8464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01292" y="4840767"/>
            <a:ext cx="1794283" cy="1223199"/>
            <a:chOff x="10901292" y="4840767"/>
            <a:chExt cx="1794283" cy="1223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120" y="4377379"/>
              <a:ext cx="3588567" cy="244639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01292" y="4840767"/>
              <a:ext cx="1794283" cy="12231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3068" y="4840767"/>
            <a:ext cx="1593974" cy="1086644"/>
            <a:chOff x="13673068" y="4840767"/>
            <a:chExt cx="1593974" cy="10866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64890" y="4429110"/>
              <a:ext cx="3187949" cy="217328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73068" y="4840767"/>
              <a:ext cx="1593974" cy="10866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38811" y="6663844"/>
            <a:ext cx="2196633" cy="7614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54482" y="6663844"/>
            <a:ext cx="2363624" cy="76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91468" y="6661768"/>
            <a:ext cx="2315063" cy="766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07149" y="6662625"/>
            <a:ext cx="2568472" cy="7650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81589" y="6662625"/>
            <a:ext cx="2621072" cy="7650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82307" y="6964642"/>
            <a:ext cx="4731979" cy="344798"/>
            <a:chOff x="12582307" y="6964642"/>
            <a:chExt cx="4731979" cy="344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2307" y="6964642"/>
              <a:ext cx="4731979" cy="3447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26128" y="6785900"/>
            <a:ext cx="7672440" cy="8497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42032" y="8376438"/>
            <a:ext cx="4288476" cy="344798"/>
            <a:chOff x="9842032" y="8376438"/>
            <a:chExt cx="4288476" cy="3447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2032" y="8376438"/>
              <a:ext cx="4288476" cy="3447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29052" y="7686153"/>
            <a:ext cx="6406211" cy="13050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3621" y="620569"/>
            <a:ext cx="1427059" cy="6539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65174" y="588114"/>
            <a:ext cx="2330658" cy="672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43447" y="4938441"/>
            <a:ext cx="5807429" cy="24812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7509" y="4764458"/>
            <a:ext cx="4642191" cy="8365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28974" y="7716627"/>
            <a:ext cx="490964" cy="631239"/>
            <a:chOff x="9128974" y="7716627"/>
            <a:chExt cx="490964" cy="631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8974" y="7716627"/>
              <a:ext cx="490964" cy="6312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93734" y="6769134"/>
            <a:ext cx="530430" cy="681982"/>
            <a:chOff x="9093734" y="6769134"/>
            <a:chExt cx="530430" cy="6819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3734" y="6769134"/>
              <a:ext cx="530430" cy="6819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99693" y="2197932"/>
            <a:ext cx="3090696" cy="6691629"/>
            <a:chOff x="5299693" y="2197932"/>
            <a:chExt cx="3090696" cy="66916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8857" y="-856484"/>
              <a:ext cx="6181392" cy="1338325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99693" y="2197932"/>
              <a:ext cx="3090696" cy="66916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1515" y="2235900"/>
            <a:ext cx="3073160" cy="6653661"/>
            <a:chOff x="1701515" y="2235900"/>
            <a:chExt cx="3073160" cy="66536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060" y="-801186"/>
              <a:ext cx="6146320" cy="1330732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1515" y="2235900"/>
              <a:ext cx="3073160" cy="6653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4890" y="2258782"/>
            <a:ext cx="3073160" cy="6653661"/>
            <a:chOff x="1364890" y="2258782"/>
            <a:chExt cx="3073160" cy="66536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5" y="-778304"/>
              <a:ext cx="6146320" cy="1330732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4890" y="2258782"/>
              <a:ext cx="3073160" cy="66536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16095" y="2258782"/>
            <a:ext cx="3082404" cy="6673675"/>
            <a:chOff x="5116095" y="2258782"/>
            <a:chExt cx="3082404" cy="66736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8749" y="-787439"/>
              <a:ext cx="6164808" cy="1334735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6095" y="2258782"/>
              <a:ext cx="3082404" cy="66736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3621" y="620569"/>
            <a:ext cx="1427059" cy="6539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65174" y="588114"/>
            <a:ext cx="2330658" cy="672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48080" y="8093400"/>
            <a:ext cx="12365975" cy="13618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12221" y="3794764"/>
            <a:ext cx="10082926" cy="6788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29195" y="4091117"/>
            <a:ext cx="4761505" cy="14286"/>
            <a:chOff x="4429195" y="4091117"/>
            <a:chExt cx="4761505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00000">
              <a:off x="4429195" y="4091117"/>
              <a:ext cx="476150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3903" y="4310527"/>
            <a:ext cx="5008009" cy="14286"/>
            <a:chOff x="9153903" y="4310527"/>
            <a:chExt cx="5008009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3903" y="4310527"/>
              <a:ext cx="500800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88588" y="6335429"/>
            <a:ext cx="975242" cy="14286"/>
            <a:chOff x="8188588" y="6335429"/>
            <a:chExt cx="975242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720000">
              <a:off x="8188588" y="6335429"/>
              <a:ext cx="975242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4890" y="3535878"/>
            <a:ext cx="3073797" cy="4640536"/>
            <a:chOff x="1364890" y="3535878"/>
            <a:chExt cx="3073797" cy="46405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4890" y="3535878"/>
              <a:ext cx="3073797" cy="46405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25619" y="2625524"/>
            <a:ext cx="3073797" cy="5925974"/>
            <a:chOff x="5125619" y="2625524"/>
            <a:chExt cx="3073797" cy="59259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25619" y="2625524"/>
              <a:ext cx="3073797" cy="592597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15973" y="5929992"/>
            <a:ext cx="9282545" cy="6868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53903" y="6445755"/>
            <a:ext cx="5008009" cy="14286"/>
            <a:chOff x="9153903" y="6445755"/>
            <a:chExt cx="5008009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3903" y="6445755"/>
              <a:ext cx="5008009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1490" y="8146748"/>
            <a:ext cx="2521219" cy="8785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4607" y="8115386"/>
            <a:ext cx="2129781" cy="8771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22739" y="8124910"/>
            <a:ext cx="2301800" cy="87714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6782" y="2010016"/>
            <a:ext cx="14517468" cy="1700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2121" y="2272706"/>
            <a:ext cx="1574815" cy="807342"/>
            <a:chOff x="1852121" y="2272706"/>
            <a:chExt cx="1574815" cy="8073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2121" y="2272706"/>
              <a:ext cx="1574815" cy="8073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51429" y="4034953"/>
            <a:ext cx="3855721" cy="3927125"/>
            <a:chOff x="7151429" y="4034953"/>
            <a:chExt cx="3855721" cy="39271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8604" y="2434917"/>
              <a:ext cx="7711441" cy="785425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1429" y="4034953"/>
              <a:ext cx="3855721" cy="39271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84810" y="4034953"/>
            <a:ext cx="4164584" cy="3962106"/>
            <a:chOff x="12284810" y="4034953"/>
            <a:chExt cx="4164584" cy="39621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15969" y="2427457"/>
              <a:ext cx="8329168" cy="792421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84810" y="4034953"/>
              <a:ext cx="4164584" cy="3962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8412" y="3964582"/>
            <a:ext cx="3469610" cy="4032477"/>
            <a:chOff x="1928412" y="3964582"/>
            <a:chExt cx="3469610" cy="40324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096" y="2275467"/>
              <a:ext cx="6939220" cy="806495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8412" y="3964582"/>
              <a:ext cx="3469610" cy="4032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21" y="620569"/>
            <a:ext cx="1427059" cy="653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8869" y="588114"/>
            <a:ext cx="606334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4983" y="3844650"/>
            <a:ext cx="5156335" cy="6788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4707" y="5941392"/>
            <a:ext cx="4512526" cy="6788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7821" y="6503554"/>
            <a:ext cx="6351220" cy="5837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5002" y="1750107"/>
            <a:ext cx="3294446" cy="7132766"/>
            <a:chOff x="1155002" y="1750107"/>
            <a:chExt cx="3294446" cy="71327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31590" y="-1505668"/>
              <a:ext cx="6588892" cy="1426553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002" y="1750107"/>
              <a:ext cx="3294446" cy="71327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2342" y="1750107"/>
            <a:ext cx="3294446" cy="7132766"/>
            <a:chOff x="4922342" y="1750107"/>
            <a:chExt cx="3294446" cy="71327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5750" y="-1505668"/>
              <a:ext cx="6588892" cy="1426553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2342" y="1750107"/>
              <a:ext cx="3294446" cy="71327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5002" y="2722388"/>
            <a:ext cx="3294446" cy="5369654"/>
            <a:chOff x="1155002" y="2722388"/>
            <a:chExt cx="3294446" cy="5369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002" y="2722388"/>
              <a:ext cx="3294446" cy="5369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2342" y="2722388"/>
            <a:ext cx="3294446" cy="5369654"/>
            <a:chOff x="4922342" y="2722388"/>
            <a:chExt cx="3294446" cy="53696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22342" y="2722388"/>
              <a:ext cx="3294446" cy="5369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29195" y="4091117"/>
            <a:ext cx="4761505" cy="14286"/>
            <a:chOff x="4429195" y="4091117"/>
            <a:chExt cx="4761505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00000">
              <a:off x="4429195" y="4091117"/>
              <a:ext cx="476150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53903" y="4310527"/>
            <a:ext cx="5008009" cy="14286"/>
            <a:chOff x="9153903" y="4310527"/>
            <a:chExt cx="5008009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53903" y="4310527"/>
              <a:ext cx="5008009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88588" y="6335429"/>
            <a:ext cx="975242" cy="14286"/>
            <a:chOff x="8188588" y="6335429"/>
            <a:chExt cx="975242" cy="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720000">
              <a:off x="8188588" y="6335429"/>
              <a:ext cx="975242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53903" y="6445755"/>
            <a:ext cx="5008009" cy="14286"/>
            <a:chOff x="9153903" y="6445755"/>
            <a:chExt cx="5008009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53903" y="6445755"/>
              <a:ext cx="5008009" cy="142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48080" y="8093400"/>
            <a:ext cx="12365975" cy="13618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21" y="620569"/>
            <a:ext cx="1427059" cy="653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697" y="588114"/>
            <a:ext cx="2244944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4990" y="3283951"/>
            <a:ext cx="5298173" cy="673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6531" y="1676190"/>
            <a:ext cx="3093457" cy="6697607"/>
            <a:chOff x="1126531" y="1676190"/>
            <a:chExt cx="3093457" cy="66976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5467" y="-1380954"/>
              <a:ext cx="6186914" cy="1339521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531" y="1676190"/>
              <a:ext cx="3093457" cy="6697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4373" y="1676190"/>
            <a:ext cx="3086741" cy="6683065"/>
            <a:chOff x="4614373" y="1676190"/>
            <a:chExt cx="3086741" cy="66830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5202" y="-1374317"/>
              <a:ext cx="6173481" cy="1336613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4373" y="1676190"/>
              <a:ext cx="3086741" cy="6683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1601" y="1676190"/>
            <a:ext cx="3093457" cy="6697607"/>
            <a:chOff x="8001601" y="1676190"/>
            <a:chExt cx="3093457" cy="66976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9603" y="-1380954"/>
              <a:ext cx="6186914" cy="1339521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1601" y="1676190"/>
              <a:ext cx="3093457" cy="66976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6531" y="2144072"/>
            <a:ext cx="3093457" cy="5943830"/>
            <a:chOff x="1126531" y="2144072"/>
            <a:chExt cx="3093457" cy="59438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6531" y="2144072"/>
              <a:ext cx="3093457" cy="59438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86512" y="6858773"/>
            <a:ext cx="2970451" cy="1196620"/>
            <a:chOff x="8086512" y="6858773"/>
            <a:chExt cx="2970451" cy="11966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86512" y="6858773"/>
              <a:ext cx="2970451" cy="11966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51884" y="3771772"/>
            <a:ext cx="5674168" cy="14286"/>
            <a:chOff x="8951884" y="3771772"/>
            <a:chExt cx="5674168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1884" y="3771772"/>
              <a:ext cx="5674168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80410" y="6446304"/>
            <a:ext cx="3769340" cy="14286"/>
            <a:chOff x="7580410" y="6446304"/>
            <a:chExt cx="3769340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840000">
              <a:off x="7580410" y="6446304"/>
              <a:ext cx="3769340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98871" y="5997993"/>
            <a:ext cx="3403883" cy="14286"/>
            <a:chOff x="11298871" y="5997993"/>
            <a:chExt cx="3403883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98871" y="5997993"/>
              <a:ext cx="3403883" cy="142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99752" y="5536160"/>
            <a:ext cx="6165411" cy="6735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056954" y="6950800"/>
            <a:ext cx="3700281" cy="14286"/>
            <a:chOff x="11056954" y="6950800"/>
            <a:chExt cx="3700281" cy="14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56954" y="6950800"/>
              <a:ext cx="3700281" cy="1428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39399" y="6496341"/>
            <a:ext cx="6699820" cy="67350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27168" y="3560159"/>
            <a:ext cx="4761505" cy="14286"/>
            <a:chOff x="4227168" y="3560159"/>
            <a:chExt cx="4761505" cy="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4227168" y="3560159"/>
              <a:ext cx="4761505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69918" y="6858773"/>
            <a:ext cx="2970451" cy="1196620"/>
            <a:chOff x="4669918" y="6858773"/>
            <a:chExt cx="2970451" cy="11966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9918" y="6858773"/>
              <a:ext cx="2970451" cy="119662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93189" y="8716658"/>
            <a:ext cx="12365975" cy="13618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21" y="620569"/>
            <a:ext cx="1427059" cy="653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697" y="588114"/>
            <a:ext cx="2283039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5643" y="3552803"/>
            <a:ext cx="5946135" cy="6788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29707" y="6059183"/>
            <a:ext cx="6260126" cy="6788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1748953"/>
            <a:ext cx="3450716" cy="7471104"/>
            <a:chOff x="1142857" y="1748953"/>
            <a:chExt cx="3450716" cy="74711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9507" y="-1661258"/>
              <a:ext cx="6901432" cy="149422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1748953"/>
              <a:ext cx="3450716" cy="7471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08433" y="1748953"/>
            <a:ext cx="3450716" cy="7471104"/>
            <a:chOff x="5408433" y="1748953"/>
            <a:chExt cx="3450716" cy="74711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6069" y="-1661258"/>
              <a:ext cx="6901432" cy="1494220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8433" y="1748953"/>
              <a:ext cx="3450716" cy="74711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848" y="2218287"/>
            <a:ext cx="3262185" cy="3906112"/>
            <a:chOff x="1250848" y="2218287"/>
            <a:chExt cx="3262185" cy="3906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0848" y="2218287"/>
              <a:ext cx="3262185" cy="3906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0848" y="6828906"/>
            <a:ext cx="3277179" cy="619009"/>
            <a:chOff x="1250848" y="6828906"/>
            <a:chExt cx="3277179" cy="6190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0848" y="6828906"/>
              <a:ext cx="3277179" cy="61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2699" y="4837755"/>
            <a:ext cx="3262185" cy="3553602"/>
            <a:chOff x="5502699" y="4837755"/>
            <a:chExt cx="3262185" cy="35536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2699" y="4837755"/>
              <a:ext cx="3262185" cy="3553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70565" y="3858650"/>
            <a:ext cx="4761505" cy="14286"/>
            <a:chOff x="4470565" y="3858650"/>
            <a:chExt cx="4761505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00000">
              <a:off x="4470565" y="3858650"/>
              <a:ext cx="476150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23219" y="4067337"/>
            <a:ext cx="5674168" cy="14286"/>
            <a:chOff x="9223219" y="4067337"/>
            <a:chExt cx="5674168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23219" y="4067337"/>
              <a:ext cx="5674168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51509" y="6865918"/>
            <a:ext cx="1114761" cy="14286"/>
            <a:chOff x="4451509" y="6865918"/>
            <a:chExt cx="1114761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80000">
              <a:off x="4451509" y="6865918"/>
              <a:ext cx="1114761" cy="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52341" y="6584539"/>
            <a:ext cx="6276420" cy="14286"/>
            <a:chOff x="8752341" y="6584539"/>
            <a:chExt cx="6276420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52341" y="6584539"/>
              <a:ext cx="6276420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26211" y="6562512"/>
            <a:ext cx="200090" cy="212675"/>
            <a:chOff x="5326211" y="6562512"/>
            <a:chExt cx="200090" cy="2126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560000">
              <a:off x="5326211" y="6562512"/>
              <a:ext cx="200090" cy="21267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48080" y="8093400"/>
            <a:ext cx="12365975" cy="13618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21" y="620569"/>
            <a:ext cx="1427059" cy="653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697" y="588114"/>
            <a:ext cx="2292563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9963" y="2608687"/>
            <a:ext cx="2782021" cy="6788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64730" y="4631677"/>
            <a:ext cx="2804745" cy="6788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1653" y="1603661"/>
            <a:ext cx="3536143" cy="7656060"/>
            <a:chOff x="5331653" y="1603661"/>
            <a:chExt cx="3536143" cy="76560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3334" y="-1890973"/>
              <a:ext cx="7072286" cy="1531212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1653" y="1603661"/>
              <a:ext cx="3536143" cy="76560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2857" y="1603661"/>
            <a:ext cx="3536143" cy="7656060"/>
            <a:chOff x="1142857" y="1603661"/>
            <a:chExt cx="3536143" cy="76560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45462" y="-1890973"/>
              <a:ext cx="7072286" cy="1531212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857" y="1603661"/>
              <a:ext cx="3536143" cy="7656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9836" y="2664085"/>
            <a:ext cx="3262185" cy="2544078"/>
            <a:chOff x="1279836" y="2664085"/>
            <a:chExt cx="3262185" cy="25440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9836" y="2664085"/>
              <a:ext cx="3262185" cy="25440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66347" y="2518713"/>
            <a:ext cx="1291396" cy="439646"/>
            <a:chOff x="5466347" y="2518713"/>
            <a:chExt cx="1291396" cy="4396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6347" y="2518713"/>
              <a:ext cx="1291396" cy="439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66347" y="3506785"/>
            <a:ext cx="1154061" cy="439646"/>
            <a:chOff x="5466347" y="3506785"/>
            <a:chExt cx="1154061" cy="4396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6347" y="3506785"/>
              <a:ext cx="1154061" cy="43964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05701" y="3626921"/>
            <a:ext cx="6025421" cy="6788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42657" y="3147702"/>
            <a:ext cx="9114488" cy="14286"/>
            <a:chOff x="4542657" y="3147702"/>
            <a:chExt cx="9114488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42657" y="3147702"/>
              <a:ext cx="9114488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73266" y="3438418"/>
            <a:ext cx="3105093" cy="14286"/>
            <a:chOff x="6573266" y="3438418"/>
            <a:chExt cx="3105093" cy="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80000">
              <a:off x="6573266" y="3438418"/>
              <a:ext cx="3105093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77529" y="4157399"/>
            <a:ext cx="4222592" cy="14286"/>
            <a:chOff x="9477529" y="4157399"/>
            <a:chExt cx="4222592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77529" y="4157399"/>
              <a:ext cx="4222592" cy="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47980" y="4455680"/>
            <a:ext cx="3266600" cy="14286"/>
            <a:chOff x="6447980" y="4455680"/>
            <a:chExt cx="3266600" cy="14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">
              <a:off x="6447980" y="4455680"/>
              <a:ext cx="3266600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10737" y="5165222"/>
            <a:ext cx="4222592" cy="14286"/>
            <a:chOff x="9510737" y="5165222"/>
            <a:chExt cx="4222592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10737" y="5165222"/>
              <a:ext cx="4222592" cy="1428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48080" y="8093400"/>
            <a:ext cx="12365975" cy="13618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21" y="620569"/>
            <a:ext cx="1427059" cy="653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697" y="588114"/>
            <a:ext cx="2302087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2456216"/>
            <a:ext cx="9022120" cy="6485419"/>
            <a:chOff x="1142857" y="2456216"/>
            <a:chExt cx="9022120" cy="64854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55126" y="-175033"/>
              <a:ext cx="18044240" cy="1297083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456216"/>
              <a:ext cx="9022120" cy="6485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3306" y="4374678"/>
            <a:ext cx="6570222" cy="8875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97756" y="8093404"/>
            <a:ext cx="13462670" cy="1368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89209" y="2963209"/>
            <a:ext cx="6842044" cy="2620608"/>
            <a:chOff x="2889209" y="2963209"/>
            <a:chExt cx="6842044" cy="26206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9209" y="2963209"/>
              <a:ext cx="6842044" cy="2620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2932" y="4259957"/>
            <a:ext cx="6150549" cy="14286"/>
            <a:chOff x="9702932" y="4259957"/>
            <a:chExt cx="61505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02932" y="4259957"/>
              <a:ext cx="61505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0887" y="5737020"/>
            <a:ext cx="6842044" cy="3056639"/>
            <a:chOff x="2860887" y="5737020"/>
            <a:chExt cx="6842044" cy="30566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0887" y="5737020"/>
              <a:ext cx="6842044" cy="30566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4809" y="7085427"/>
            <a:ext cx="6150549" cy="14286"/>
            <a:chOff x="9714809" y="7085427"/>
            <a:chExt cx="61505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4809" y="7085427"/>
              <a:ext cx="6150549" cy="142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40372" y="6442991"/>
            <a:ext cx="9615840" cy="6788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28133" y="3662259"/>
            <a:ext cx="7223230" cy="6773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21" y="620569"/>
            <a:ext cx="1427059" cy="653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697" y="588114"/>
            <a:ext cx="2292563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63267" y="3247940"/>
            <a:ext cx="4550583" cy="6788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7756" y="8093404"/>
            <a:ext cx="13462670" cy="1368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1769" y="4956188"/>
            <a:ext cx="6366192" cy="3700361"/>
            <a:chOff x="3221769" y="4956188"/>
            <a:chExt cx="6366192" cy="37003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417" y="3454886"/>
              <a:ext cx="12732384" cy="740072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1769" y="4956188"/>
              <a:ext cx="6366192" cy="37003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21769" y="5338298"/>
            <a:ext cx="1135694" cy="3318251"/>
            <a:chOff x="3221769" y="5338298"/>
            <a:chExt cx="1135694" cy="33182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1769" y="5338298"/>
              <a:ext cx="1135694" cy="3318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4138" y="5404074"/>
            <a:ext cx="4588719" cy="2898850"/>
            <a:chOff x="4554138" y="5404074"/>
            <a:chExt cx="4588719" cy="2898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4138" y="5404074"/>
              <a:ext cx="4588719" cy="289885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41602" y="6181516"/>
            <a:ext cx="4765307" cy="6788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6792082"/>
            <a:ext cx="6150549" cy="14286"/>
            <a:chOff x="9142857" y="6792082"/>
            <a:chExt cx="6150549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6792082"/>
              <a:ext cx="61505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6531" y="2024692"/>
            <a:ext cx="6371429" cy="4212874"/>
            <a:chOff x="1126531" y="2024692"/>
            <a:chExt cx="6371429" cy="42128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725893" y="315455"/>
              <a:ext cx="12742857" cy="842574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6531" y="2024692"/>
              <a:ext cx="6371429" cy="4212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81697" y="2499486"/>
            <a:ext cx="4588719" cy="3667009"/>
            <a:chOff x="2481697" y="2499486"/>
            <a:chExt cx="4588719" cy="36670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81697" y="2499486"/>
              <a:ext cx="4588719" cy="3667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70416" y="3868025"/>
            <a:ext cx="6150549" cy="14286"/>
            <a:chOff x="7070416" y="3868025"/>
            <a:chExt cx="6150549" cy="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70416" y="3868025"/>
              <a:ext cx="6150549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21" y="620569"/>
            <a:ext cx="1427059" cy="653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8869" y="588114"/>
            <a:ext cx="606334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3243" y="4521371"/>
            <a:ext cx="10733630" cy="6773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0203" y="2354846"/>
            <a:ext cx="7992654" cy="6194307"/>
            <a:chOff x="1150203" y="2354846"/>
            <a:chExt cx="7992654" cy="61943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356078" y="-158293"/>
              <a:ext cx="15985308" cy="1238861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0203" y="2354846"/>
              <a:ext cx="7992654" cy="61943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0203" y="4816293"/>
            <a:ext cx="1443054" cy="3732859"/>
            <a:chOff x="1150203" y="4816293"/>
            <a:chExt cx="1443054" cy="37328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203" y="4816293"/>
              <a:ext cx="1443054" cy="37328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7756" y="8093404"/>
            <a:ext cx="13462670" cy="13686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68615" y="3872559"/>
            <a:ext cx="5723369" cy="4082996"/>
            <a:chOff x="2868615" y="3872559"/>
            <a:chExt cx="5723369" cy="40829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8615" y="3872559"/>
              <a:ext cx="5723369" cy="40829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91984" y="5142857"/>
            <a:ext cx="6150549" cy="14286"/>
            <a:chOff x="8591984" y="5142857"/>
            <a:chExt cx="61505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91984" y="5142857"/>
              <a:ext cx="6150549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21" y="620569"/>
            <a:ext cx="1427059" cy="653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697" y="588114"/>
            <a:ext cx="2283039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9184" y="2555366"/>
            <a:ext cx="8099416" cy="6064438"/>
            <a:chOff x="1159184" y="2555366"/>
            <a:chExt cx="8099416" cy="60644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410753" y="94916"/>
              <a:ext cx="16198832" cy="121288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184" y="2555366"/>
              <a:ext cx="8099416" cy="60644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2173" y="4563973"/>
            <a:ext cx="13223888" cy="6773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97756" y="8093404"/>
            <a:ext cx="13462670" cy="1368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16234" y="2948978"/>
            <a:ext cx="6290134" cy="5298641"/>
            <a:chOff x="2716234" y="2948978"/>
            <a:chExt cx="6290134" cy="52986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6234" y="2948978"/>
              <a:ext cx="6290134" cy="5298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06368" y="5168254"/>
            <a:ext cx="6150549" cy="14286"/>
            <a:chOff x="9006368" y="5168254"/>
            <a:chExt cx="61505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6368" y="5168254"/>
              <a:ext cx="6150549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88876" y="6281658"/>
            <a:ext cx="2241295" cy="625312"/>
            <a:chOff x="8088876" y="6281658"/>
            <a:chExt cx="2241295" cy="625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8876" y="6281658"/>
              <a:ext cx="2241295" cy="6253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640" y="604273"/>
            <a:ext cx="754345" cy="6371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74697" y="588114"/>
            <a:ext cx="2292563" cy="6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9084" y="2405112"/>
            <a:ext cx="5638498" cy="22203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6350" y="6242921"/>
            <a:ext cx="3307343" cy="8556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4087" y="6230911"/>
            <a:ext cx="2274891" cy="848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11582" y="4840767"/>
            <a:ext cx="1794283" cy="1223199"/>
            <a:chOff x="2811582" y="4840767"/>
            <a:chExt cx="1794283" cy="12231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4410" y="4377379"/>
              <a:ext cx="3588567" cy="244639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1582" y="4840767"/>
              <a:ext cx="1794283" cy="12231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4892" y="6255834"/>
            <a:ext cx="2132034" cy="855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02673" y="4857825"/>
            <a:ext cx="1794283" cy="1223199"/>
            <a:chOff x="5502673" y="4857825"/>
            <a:chExt cx="1794283" cy="12231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5501" y="4394437"/>
              <a:ext cx="3588567" cy="244639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2673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99916" y="6235174"/>
            <a:ext cx="2317738" cy="8457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71726" y="4857825"/>
            <a:ext cx="1794283" cy="1223199"/>
            <a:chOff x="8271726" y="4857825"/>
            <a:chExt cx="1794283" cy="12231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4554" y="4394437"/>
              <a:ext cx="3588567" cy="244639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1726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59969" y="6235174"/>
            <a:ext cx="2295824" cy="8464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01292" y="4840767"/>
            <a:ext cx="1794283" cy="1223199"/>
            <a:chOff x="10901292" y="4840767"/>
            <a:chExt cx="1794283" cy="1223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120" y="4377379"/>
              <a:ext cx="3588567" cy="244639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01292" y="4840767"/>
              <a:ext cx="1794283" cy="12231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3068" y="4840767"/>
            <a:ext cx="1593974" cy="1086644"/>
            <a:chOff x="13673068" y="4840767"/>
            <a:chExt cx="1593974" cy="10866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64890" y="4429110"/>
              <a:ext cx="3187949" cy="217328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73068" y="4840767"/>
              <a:ext cx="1593974" cy="10866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38811" y="6663844"/>
            <a:ext cx="2196633" cy="7614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54482" y="6663844"/>
            <a:ext cx="2363624" cy="76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91468" y="6661768"/>
            <a:ext cx="2315063" cy="766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07149" y="6662625"/>
            <a:ext cx="2568472" cy="7650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81589" y="6662625"/>
            <a:ext cx="2621072" cy="7650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840" y="604273"/>
            <a:ext cx="1171650" cy="636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697" y="588114"/>
            <a:ext cx="2292563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2776" y="1006469"/>
            <a:ext cx="7170002" cy="1856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90094" y="2318190"/>
            <a:ext cx="12162670" cy="7166386"/>
            <a:chOff x="3090094" y="2318190"/>
            <a:chExt cx="12162670" cy="71663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094" y="2318190"/>
              <a:ext cx="12162670" cy="71663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25840" y="9399269"/>
            <a:ext cx="15134183" cy="6745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24021" y="6739149"/>
            <a:ext cx="9585503" cy="1028571"/>
            <a:chOff x="7824021" y="6739149"/>
            <a:chExt cx="9585503" cy="10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4021" y="6739149"/>
              <a:ext cx="9585503" cy="10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878" y="620569"/>
            <a:ext cx="1618792" cy="6539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84221" y="588114"/>
            <a:ext cx="2254468" cy="6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952" y="2114022"/>
            <a:ext cx="5687844" cy="9764540"/>
            <a:chOff x="1180952" y="2114022"/>
            <a:chExt cx="5687844" cy="97645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85294" y="-3132966"/>
              <a:ext cx="11375689" cy="1952907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952" y="2114022"/>
              <a:ext cx="5687844" cy="9764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8638" y="4111662"/>
            <a:ext cx="7293835" cy="12607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24882" y="5358720"/>
            <a:ext cx="6990606" cy="17471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93826" y="6659431"/>
            <a:ext cx="9345620" cy="14493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840" y="604273"/>
            <a:ext cx="1171650" cy="636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8869" y="588114"/>
            <a:ext cx="606334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00835" y="4346723"/>
            <a:ext cx="3373863" cy="4908890"/>
            <a:chOff x="8000835" y="4346723"/>
            <a:chExt cx="3373863" cy="49088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835" y="4346723"/>
              <a:ext cx="3373863" cy="49088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7453" y="1469420"/>
            <a:ext cx="2819420" cy="9657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05949" y="1679538"/>
            <a:ext cx="2403050" cy="6142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15114" y="2223661"/>
            <a:ext cx="4502051" cy="19269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51504" y="3773588"/>
            <a:ext cx="3383471" cy="3598702"/>
            <a:chOff x="12851504" y="3773588"/>
            <a:chExt cx="3383471" cy="35987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51504" y="3773588"/>
              <a:ext cx="3383471" cy="359870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32065" y="1424614"/>
            <a:ext cx="1318932" cy="9744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73417" y="1679207"/>
            <a:ext cx="3195441" cy="6142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71592" y="2248525"/>
            <a:ext cx="4169022" cy="12364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5646" y="5836971"/>
            <a:ext cx="3583179" cy="3711180"/>
            <a:chOff x="13585646" y="5836971"/>
            <a:chExt cx="3583179" cy="37111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85646" y="5836971"/>
              <a:ext cx="3583179" cy="37111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5552" y="1461201"/>
            <a:ext cx="1831173" cy="9955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87859" y="1685621"/>
            <a:ext cx="2809412" cy="60712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1706" y="2223659"/>
            <a:ext cx="4969775" cy="15756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2857" y="4346723"/>
            <a:ext cx="4736517" cy="2699815"/>
            <a:chOff x="1142857" y="4346723"/>
            <a:chExt cx="4736517" cy="26998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2857" y="4346723"/>
              <a:ext cx="4736517" cy="26998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1377" y="6817612"/>
            <a:ext cx="4769934" cy="2209076"/>
            <a:chOff x="1451377" y="6817612"/>
            <a:chExt cx="4769934" cy="22090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1377" y="6817612"/>
              <a:ext cx="4769934" cy="2209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840" y="604273"/>
            <a:ext cx="1171650" cy="636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8869" y="588114"/>
            <a:ext cx="558715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0874" y="1462620"/>
            <a:ext cx="1710541" cy="9963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12020" y="2209956"/>
            <a:ext cx="3837099" cy="12303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923" y="1425878"/>
            <a:ext cx="1254113" cy="9718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3978" y="1639654"/>
            <a:ext cx="3231688" cy="6142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4655" y="2209956"/>
            <a:ext cx="4208527" cy="26173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4961973"/>
            <a:ext cx="3943796" cy="2726363"/>
            <a:chOff x="1142857" y="4961973"/>
            <a:chExt cx="3943796" cy="27263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2857" y="4961973"/>
              <a:ext cx="3943796" cy="2726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86138" y="6845035"/>
            <a:ext cx="2661525" cy="2581223"/>
            <a:chOff x="3386138" y="6845035"/>
            <a:chExt cx="2661525" cy="2581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6138" y="6845035"/>
              <a:ext cx="2661525" cy="2581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55926" y="4961973"/>
            <a:ext cx="4703654" cy="2108534"/>
            <a:chOff x="12655926" y="4961973"/>
            <a:chExt cx="4703654" cy="21085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55926" y="4961973"/>
              <a:ext cx="4703654" cy="21085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20044" y="1462620"/>
            <a:ext cx="2207998" cy="9963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69563" y="2209956"/>
            <a:ext cx="4449908" cy="26116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94453" y="6341599"/>
            <a:ext cx="3141134" cy="2988651"/>
            <a:chOff x="14194453" y="6341599"/>
            <a:chExt cx="3141134" cy="29886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94453" y="6341599"/>
              <a:ext cx="3141134" cy="29886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99411" y="1636487"/>
            <a:ext cx="1416288" cy="60712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25116" y="1636487"/>
            <a:ext cx="1728279" cy="6071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93557" y="3719127"/>
            <a:ext cx="4674576" cy="2737548"/>
            <a:chOff x="6893557" y="3719127"/>
            <a:chExt cx="4674576" cy="27375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93557" y="3719127"/>
              <a:ext cx="4674576" cy="27375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73644" y="6098308"/>
            <a:ext cx="4397467" cy="2895563"/>
            <a:chOff x="7173644" y="6098308"/>
            <a:chExt cx="4397467" cy="28955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73644" y="6098308"/>
              <a:ext cx="4397467" cy="2895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5522" y="7158397"/>
            <a:ext cx="5843116" cy="430503"/>
            <a:chOff x="1635522" y="7158397"/>
            <a:chExt cx="5843116" cy="4305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5522" y="7158397"/>
              <a:ext cx="5843116" cy="4305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30981" y="8000000"/>
            <a:ext cx="2138548" cy="430503"/>
            <a:chOff x="4830981" y="8000000"/>
            <a:chExt cx="2138548" cy="4305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981" y="8000000"/>
              <a:ext cx="2138548" cy="4305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840" y="604273"/>
            <a:ext cx="1171650" cy="6366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4697" y="588114"/>
            <a:ext cx="2283039" cy="672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0859" y="2166683"/>
            <a:ext cx="5163361" cy="9610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5680" y="2562037"/>
            <a:ext cx="5365247" cy="23159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9497" y="4587316"/>
            <a:ext cx="7319449" cy="44648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19964" y="2010189"/>
            <a:ext cx="3294446" cy="7132766"/>
            <a:chOff x="9119964" y="2010189"/>
            <a:chExt cx="3294446" cy="71327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3372" y="-1245585"/>
              <a:ext cx="6588892" cy="1426553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9964" y="2010189"/>
              <a:ext cx="3294446" cy="71327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87304" y="2010189"/>
            <a:ext cx="3294446" cy="7132766"/>
            <a:chOff x="12887304" y="2010189"/>
            <a:chExt cx="3294446" cy="71327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0713" y="-1245585"/>
              <a:ext cx="6588892" cy="1426553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7304" y="2010189"/>
              <a:ext cx="3294446" cy="7132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0000" y="3852994"/>
            <a:ext cx="4462143" cy="5775577"/>
            <a:chOff x="1100000" y="3852994"/>
            <a:chExt cx="4462143" cy="57755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000" y="3852994"/>
              <a:ext cx="4462143" cy="57755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08214" y="3852994"/>
            <a:ext cx="5874186" cy="5775577"/>
            <a:chOff x="6008214" y="3852994"/>
            <a:chExt cx="5874186" cy="57755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8214" y="3852994"/>
              <a:ext cx="5874186" cy="57755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64071" y="3852994"/>
            <a:ext cx="4462143" cy="5775577"/>
            <a:chOff x="12364071" y="3852994"/>
            <a:chExt cx="4462143" cy="57755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64071" y="3852994"/>
              <a:ext cx="4462143" cy="57755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840" y="604273"/>
            <a:ext cx="1171650" cy="6366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4697" y="588114"/>
            <a:ext cx="2292563" cy="6729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181" y="1329550"/>
            <a:ext cx="2328982" cy="10608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787" y="1832152"/>
            <a:ext cx="3521110" cy="18777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17681" y="5747859"/>
            <a:ext cx="5181611" cy="28158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12136" y="7875942"/>
            <a:ext cx="948128" cy="498737"/>
            <a:chOff x="7412136" y="7875942"/>
            <a:chExt cx="948128" cy="4987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2136" y="7875942"/>
              <a:ext cx="948128" cy="4987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31054" y="4587838"/>
            <a:ext cx="1612607" cy="771935"/>
            <a:chOff x="3431054" y="4587838"/>
            <a:chExt cx="1612607" cy="7719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1054" y="4587838"/>
              <a:ext cx="1612607" cy="7719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4408" y="4559266"/>
            <a:ext cx="1649401" cy="735679"/>
            <a:chOff x="1674408" y="4559266"/>
            <a:chExt cx="1649401" cy="7356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408" y="4559266"/>
              <a:ext cx="1649401" cy="7356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70793" y="4520739"/>
            <a:ext cx="2079276" cy="898016"/>
            <a:chOff x="6970793" y="4520739"/>
            <a:chExt cx="2079276" cy="8980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70793" y="4520739"/>
              <a:ext cx="2079276" cy="8980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47619" y="4742143"/>
            <a:ext cx="1690360" cy="467381"/>
            <a:chOff x="9247619" y="4742143"/>
            <a:chExt cx="1690360" cy="4673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7619" y="4742143"/>
              <a:ext cx="1690360" cy="46738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406515" y="3413540"/>
            <a:ext cx="6458184" cy="105060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63275" y="3404016"/>
            <a:ext cx="6063784" cy="105060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54275" y="2497964"/>
            <a:ext cx="8349873" cy="7108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10389" y="4102778"/>
            <a:ext cx="2307346" cy="1061289"/>
            <a:chOff x="13410389" y="4102778"/>
            <a:chExt cx="2307346" cy="1061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10389" y="4102778"/>
              <a:ext cx="2307346" cy="10612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12411" y="4951361"/>
            <a:ext cx="1698072" cy="740944"/>
            <a:chOff x="12912411" y="4951361"/>
            <a:chExt cx="1698072" cy="7409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12411" y="4951361"/>
              <a:ext cx="1698072" cy="7409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66256" y="5030948"/>
            <a:ext cx="1277459" cy="638730"/>
            <a:chOff x="14866256" y="5030948"/>
            <a:chExt cx="1277459" cy="63873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66256" y="5030948"/>
              <a:ext cx="1277459" cy="63873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24113" y="3375788"/>
            <a:ext cx="6780232" cy="112744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1640" y="5747859"/>
            <a:ext cx="3882173" cy="368879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44764" y="5747859"/>
            <a:ext cx="3932640" cy="368879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840" y="604273"/>
            <a:ext cx="1171650" cy="6366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697" y="588114"/>
            <a:ext cx="2302087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822" y="3410412"/>
            <a:ext cx="5399609" cy="9611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16540" y="3805765"/>
            <a:ext cx="6368429" cy="1708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74579" y="1887137"/>
            <a:ext cx="3464009" cy="7499885"/>
            <a:chOff x="10874579" y="1887137"/>
            <a:chExt cx="3464009" cy="74998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6620" y="-1536210"/>
              <a:ext cx="6928019" cy="1499977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4579" y="1887137"/>
              <a:ext cx="3464009" cy="74998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9351" y="2426163"/>
            <a:ext cx="3146650" cy="6769470"/>
            <a:chOff x="11029351" y="2426163"/>
            <a:chExt cx="3146650" cy="67694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29351" y="2426163"/>
              <a:ext cx="3146650" cy="6769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44467" y="6379688"/>
            <a:ext cx="4047311" cy="378938"/>
            <a:chOff x="3944467" y="6379688"/>
            <a:chExt cx="4047311" cy="3789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4467" y="6379688"/>
              <a:ext cx="4047311" cy="3789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44468" y="7215016"/>
            <a:ext cx="4721513" cy="378938"/>
            <a:chOff x="3944468" y="7215016"/>
            <a:chExt cx="4721513" cy="3789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4468" y="7215016"/>
              <a:ext cx="4721513" cy="3789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44467" y="7660023"/>
            <a:ext cx="4953032" cy="378938"/>
            <a:chOff x="3944467" y="7660023"/>
            <a:chExt cx="4953032" cy="3789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44467" y="7660023"/>
              <a:ext cx="4953032" cy="37893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65488" y="4997764"/>
            <a:ext cx="6036011" cy="32645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0000" y="3910137"/>
            <a:ext cx="4462143" cy="5378849"/>
            <a:chOff x="1100000" y="3910137"/>
            <a:chExt cx="4462143" cy="5378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000" y="3910137"/>
              <a:ext cx="4462143" cy="53788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08214" y="3910137"/>
            <a:ext cx="5874186" cy="5362523"/>
            <a:chOff x="6008214" y="3910137"/>
            <a:chExt cx="5874186" cy="5362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8214" y="3910137"/>
              <a:ext cx="5874186" cy="5362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64071" y="3910137"/>
            <a:ext cx="4462143" cy="5378849"/>
            <a:chOff x="12364071" y="3910137"/>
            <a:chExt cx="4462143" cy="53788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64071" y="3910137"/>
              <a:ext cx="4462143" cy="53788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840" y="604273"/>
            <a:ext cx="1171650" cy="6366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4697" y="588114"/>
            <a:ext cx="2292563" cy="6729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178" y="1577083"/>
            <a:ext cx="2606924" cy="1089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787" y="2089294"/>
            <a:ext cx="3521110" cy="18777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76107" y="5799392"/>
            <a:ext cx="5464592" cy="32443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0148" y="3484757"/>
            <a:ext cx="6179574" cy="10277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46256" y="2755103"/>
            <a:ext cx="7085016" cy="7108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55385" y="3484757"/>
            <a:ext cx="6423660" cy="1027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9568" y="4734335"/>
            <a:ext cx="1888589" cy="718669"/>
            <a:chOff x="1449568" y="4734335"/>
            <a:chExt cx="1888589" cy="7186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9568" y="4734335"/>
              <a:ext cx="1888589" cy="718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4004" y="4733418"/>
            <a:ext cx="1825481" cy="704747"/>
            <a:chOff x="3384004" y="4733418"/>
            <a:chExt cx="1825481" cy="7047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84004" y="4733418"/>
              <a:ext cx="1825481" cy="7047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80465" y="4734335"/>
            <a:ext cx="1629355" cy="450513"/>
            <a:chOff x="13780465" y="4734335"/>
            <a:chExt cx="1629355" cy="4505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80465" y="4734335"/>
              <a:ext cx="1629355" cy="4505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81718" y="5126020"/>
            <a:ext cx="1824058" cy="481551"/>
            <a:chOff x="6981718" y="5126020"/>
            <a:chExt cx="1824058" cy="4815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81718" y="5126020"/>
              <a:ext cx="1824058" cy="4815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51038" y="4518463"/>
            <a:ext cx="1854739" cy="395756"/>
            <a:chOff x="6951038" y="4518463"/>
            <a:chExt cx="1854739" cy="3957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51038" y="4518463"/>
              <a:ext cx="1854739" cy="395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4643246"/>
            <a:ext cx="1503372" cy="900848"/>
            <a:chOff x="9142857" y="4643246"/>
            <a:chExt cx="1503372" cy="9008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4643246"/>
              <a:ext cx="1503372" cy="90084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8240" y="5799392"/>
            <a:ext cx="4045116" cy="324436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37309" y="3434299"/>
            <a:ext cx="6748651" cy="101667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48669" y="5799392"/>
            <a:ext cx="3941564" cy="19586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7005" y="6265214"/>
            <a:ext cx="2241295" cy="625312"/>
            <a:chOff x="10737005" y="6265214"/>
            <a:chExt cx="2241295" cy="625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7005" y="6265214"/>
              <a:ext cx="2241295" cy="6253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640" y="604273"/>
            <a:ext cx="754345" cy="6371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74697" y="588114"/>
            <a:ext cx="2292563" cy="6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9313" y="2412227"/>
            <a:ext cx="5637813" cy="21990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6350" y="6242921"/>
            <a:ext cx="3307343" cy="8556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4087" y="6230911"/>
            <a:ext cx="2274891" cy="848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11582" y="4840767"/>
            <a:ext cx="1794283" cy="1223199"/>
            <a:chOff x="2811582" y="4840767"/>
            <a:chExt cx="1794283" cy="12231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4410" y="4377379"/>
              <a:ext cx="3588567" cy="244639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1582" y="4840767"/>
              <a:ext cx="1794283" cy="12231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4892" y="6255834"/>
            <a:ext cx="2132034" cy="855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02673" y="4857825"/>
            <a:ext cx="1794283" cy="1223199"/>
            <a:chOff x="5502673" y="4857825"/>
            <a:chExt cx="1794283" cy="12231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5501" y="4394437"/>
              <a:ext cx="3588567" cy="244639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2673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99916" y="6235174"/>
            <a:ext cx="2317738" cy="8457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71726" y="4857825"/>
            <a:ext cx="1794283" cy="1223199"/>
            <a:chOff x="8271726" y="4857825"/>
            <a:chExt cx="1794283" cy="12231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4554" y="4394437"/>
              <a:ext cx="3588567" cy="244639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1726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59969" y="6235174"/>
            <a:ext cx="2295824" cy="8464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01292" y="4840767"/>
            <a:ext cx="1794283" cy="1223199"/>
            <a:chOff x="10901292" y="4840767"/>
            <a:chExt cx="1794283" cy="1223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120" y="4377379"/>
              <a:ext cx="3588567" cy="244639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01292" y="4840767"/>
              <a:ext cx="1794283" cy="12231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3068" y="4840767"/>
            <a:ext cx="1593974" cy="1086644"/>
            <a:chOff x="13673068" y="4840767"/>
            <a:chExt cx="1593974" cy="10866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64890" y="4429110"/>
              <a:ext cx="3187949" cy="217328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73068" y="4840767"/>
              <a:ext cx="1593974" cy="10866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38811" y="6663844"/>
            <a:ext cx="2196633" cy="7614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54482" y="6663844"/>
            <a:ext cx="2363624" cy="76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91468" y="6661768"/>
            <a:ext cx="2315063" cy="766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07149" y="6662625"/>
            <a:ext cx="2568472" cy="7650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81589" y="6662625"/>
            <a:ext cx="2621072" cy="76507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068658" y="-1186424"/>
            <a:ext cx="31236897" cy="16594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16602" y="2921102"/>
            <a:ext cx="2460334" cy="2389397"/>
            <a:chOff x="7916602" y="2921102"/>
            <a:chExt cx="2460334" cy="23893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2394" y="1882363"/>
              <a:ext cx="4920669" cy="4778795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602" y="2921102"/>
              <a:ext cx="2460334" cy="2389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81410" y="7188474"/>
            <a:ext cx="2460334" cy="2389397"/>
            <a:chOff x="10881410" y="7188474"/>
            <a:chExt cx="2460334" cy="23893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7202" y="6149735"/>
              <a:ext cx="4920669" cy="477879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81410" y="7188474"/>
              <a:ext cx="2460334" cy="2389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85320" y="7188474"/>
            <a:ext cx="2460334" cy="2389397"/>
            <a:chOff x="4985320" y="7188474"/>
            <a:chExt cx="2460334" cy="23893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1112" y="6149735"/>
              <a:ext cx="4920669" cy="47787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5320" y="7188474"/>
              <a:ext cx="2460334" cy="23893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2097" y="604273"/>
            <a:ext cx="1172659" cy="6371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74697" y="588114"/>
            <a:ext cx="2283039" cy="6729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66938" y="1324073"/>
            <a:ext cx="7248707" cy="18645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36328" y="3092531"/>
            <a:ext cx="2050326" cy="2050326"/>
            <a:chOff x="8136328" y="3092531"/>
            <a:chExt cx="2050326" cy="2050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4993" y="2201195"/>
              <a:ext cx="4100653" cy="410065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36328" y="3092531"/>
              <a:ext cx="2050326" cy="20503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86414" y="7358010"/>
            <a:ext cx="2050326" cy="2050326"/>
            <a:chOff x="11086414" y="7358010"/>
            <a:chExt cx="2050326" cy="20503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5079" y="6466674"/>
              <a:ext cx="4100653" cy="410065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86414" y="7358010"/>
              <a:ext cx="2050326" cy="20503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90324" y="7358010"/>
            <a:ext cx="2050326" cy="2050326"/>
            <a:chOff x="5190324" y="7358010"/>
            <a:chExt cx="2050326" cy="20503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8988" y="6466674"/>
              <a:ext cx="4100653" cy="410065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0324" y="7358010"/>
              <a:ext cx="2050326" cy="205032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5995" y="4331231"/>
            <a:ext cx="3095973" cy="85464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9065" y="8538918"/>
            <a:ext cx="2773621" cy="8546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16566" y="5823310"/>
            <a:ext cx="2573599" cy="357539"/>
            <a:chOff x="5916566" y="5823310"/>
            <a:chExt cx="2573599" cy="3575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060000">
              <a:off x="5916566" y="5823310"/>
              <a:ext cx="2573599" cy="3575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3165" y="6091492"/>
            <a:ext cx="2573599" cy="357539"/>
            <a:chOff x="6173165" y="6091492"/>
            <a:chExt cx="2573599" cy="3575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3060000">
              <a:off x="6173165" y="6091492"/>
              <a:ext cx="2573599" cy="35753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3060000">
            <a:off x="5857215" y="5448108"/>
            <a:ext cx="2309552" cy="89252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3060000">
            <a:off x="6060362" y="6213332"/>
            <a:ext cx="3496544" cy="7482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16321" y="6178663"/>
            <a:ext cx="2573599" cy="357539"/>
            <a:chOff x="9416321" y="6178663"/>
            <a:chExt cx="2573599" cy="35753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060000">
              <a:off x="9416321" y="6178663"/>
              <a:ext cx="2573599" cy="3575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41345" y="5884630"/>
            <a:ext cx="2573599" cy="357539"/>
            <a:chOff x="9741345" y="5884630"/>
            <a:chExt cx="2573599" cy="35753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60000">
              <a:off x="9741345" y="5884630"/>
              <a:ext cx="2573599" cy="35753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3060000">
            <a:off x="10186534" y="5679482"/>
            <a:ext cx="2138021" cy="7482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3060000">
            <a:off x="8232050" y="5949813"/>
            <a:ext cx="3945906" cy="7482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870343" y="8628999"/>
            <a:ext cx="2573599" cy="357539"/>
            <a:chOff x="7870343" y="8628999"/>
            <a:chExt cx="2573599" cy="35753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70343" y="8628999"/>
              <a:ext cx="2573599" cy="3575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79867" y="8171165"/>
            <a:ext cx="2573599" cy="357539"/>
            <a:chOff x="7879867" y="8171165"/>
            <a:chExt cx="2573599" cy="35753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79867" y="8171165"/>
              <a:ext cx="2573599" cy="35753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74222" y="7691164"/>
            <a:ext cx="3924800" cy="89252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65250" y="8784631"/>
            <a:ext cx="3679259" cy="7482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602894" y="7618970"/>
            <a:ext cx="1033353" cy="1033353"/>
            <a:chOff x="11602894" y="7618970"/>
            <a:chExt cx="1033353" cy="103335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02894" y="7618970"/>
              <a:ext cx="1033353" cy="10333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571588" y="3275882"/>
            <a:ext cx="1402822" cy="1402822"/>
            <a:chOff x="8571588" y="3275882"/>
            <a:chExt cx="1402822" cy="140282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71588" y="3275882"/>
              <a:ext cx="1402822" cy="14028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397688" y="8168292"/>
            <a:ext cx="1635597" cy="625312"/>
            <a:chOff x="5397688" y="8168292"/>
            <a:chExt cx="1635597" cy="62531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97688" y="8168292"/>
              <a:ext cx="1635597" cy="62531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880061" y="8102612"/>
            <a:ext cx="2725650" cy="8650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50592" y="4741628"/>
            <a:ext cx="7135284" cy="3644691"/>
            <a:chOff x="10450592" y="4741628"/>
            <a:chExt cx="7135284" cy="36446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0592" y="4741628"/>
              <a:ext cx="7135284" cy="36446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0633" y="4790607"/>
            <a:ext cx="6431514" cy="2327760"/>
            <a:chOff x="940633" y="4790607"/>
            <a:chExt cx="6431514" cy="2327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633" y="4790607"/>
              <a:ext cx="6431514" cy="23277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2097" y="604273"/>
            <a:ext cx="1172659" cy="6371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4697" y="588114"/>
            <a:ext cx="2292563" cy="672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50697" y="2350335"/>
            <a:ext cx="7248706" cy="18645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42581" y="5349192"/>
            <a:ext cx="6506621" cy="28328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8913" y="5374592"/>
            <a:ext cx="5856945" cy="15301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9080" y="4357955"/>
            <a:ext cx="6130794" cy="10506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92098" y="4357955"/>
            <a:ext cx="5714337" cy="10506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85188" y="4741628"/>
            <a:ext cx="2188807" cy="2188807"/>
            <a:chOff x="7885188" y="4741628"/>
            <a:chExt cx="2188807" cy="21888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85188" y="4741628"/>
              <a:ext cx="2188807" cy="2188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72869" y="4830201"/>
            <a:ext cx="908083" cy="293608"/>
            <a:chOff x="3872869" y="4830201"/>
            <a:chExt cx="908083" cy="2936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72869" y="4830201"/>
              <a:ext cx="908083" cy="293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04029" y="4790607"/>
            <a:ext cx="908083" cy="352250"/>
            <a:chOff x="13404029" y="4790607"/>
            <a:chExt cx="908083" cy="3522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04029" y="4790607"/>
              <a:ext cx="908083" cy="352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2097" y="604273"/>
            <a:ext cx="1172659" cy="6371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697" y="588114"/>
            <a:ext cx="2292563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002" y="3703021"/>
            <a:ext cx="4498135" cy="1864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76427" y="2469480"/>
            <a:ext cx="2298191" cy="6656462"/>
            <a:chOff x="10076427" y="2469480"/>
            <a:chExt cx="2298191" cy="66564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6427" y="2469480"/>
              <a:ext cx="2298191" cy="66564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99605" y="4271999"/>
            <a:ext cx="6468356" cy="41164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31667" y="8686714"/>
            <a:ext cx="4002082" cy="716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22889" y="5142857"/>
            <a:ext cx="3384152" cy="625312"/>
            <a:chOff x="4022889" y="5142857"/>
            <a:chExt cx="3384152" cy="6253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2889" y="5142857"/>
              <a:ext cx="3384152" cy="6253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6743" y="4995776"/>
            <a:ext cx="6191040" cy="20958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75859" y="8044018"/>
            <a:ext cx="7128449" cy="625312"/>
            <a:chOff x="6475859" y="8044018"/>
            <a:chExt cx="7128449" cy="625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859" y="8044018"/>
              <a:ext cx="7128449" cy="6253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878" y="620569"/>
            <a:ext cx="1618792" cy="6539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75430" y="592657"/>
            <a:ext cx="2285373" cy="6629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59296" y="4038648"/>
            <a:ext cx="1765850" cy="1765850"/>
            <a:chOff x="7959296" y="4038648"/>
            <a:chExt cx="1765850" cy="17658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9296" y="4038648"/>
              <a:ext cx="1765850" cy="17658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50273" y="3068395"/>
            <a:ext cx="2195462" cy="2195462"/>
            <a:chOff x="9750273" y="3068395"/>
            <a:chExt cx="2195462" cy="21954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80000">
              <a:off x="9750273" y="3068395"/>
              <a:ext cx="2195462" cy="21954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03460" y="4921573"/>
            <a:ext cx="2503104" cy="2503104"/>
            <a:chOff x="8703460" y="4921573"/>
            <a:chExt cx="2503104" cy="25031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3460" y="4921573"/>
              <a:ext cx="2503104" cy="25031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46353" y="2479640"/>
            <a:ext cx="1591736" cy="1486268"/>
            <a:chOff x="8046353" y="2479640"/>
            <a:chExt cx="1591736" cy="14862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20000">
              <a:off x="8046353" y="2479640"/>
              <a:ext cx="1591736" cy="14862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59181" y="4108538"/>
            <a:ext cx="1489349" cy="1489349"/>
            <a:chOff x="6359181" y="4108538"/>
            <a:chExt cx="1489349" cy="14893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00000">
              <a:off x="6359181" y="4108538"/>
              <a:ext cx="1489349" cy="14893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68686" y="7815267"/>
            <a:ext cx="14254189" cy="12293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18972" y="4009662"/>
            <a:ext cx="1461354" cy="8510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92268" y="3353270"/>
            <a:ext cx="1186087" cy="8516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10888" y="5800935"/>
            <a:ext cx="1496202" cy="85324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08610" y="6019460"/>
            <a:ext cx="1498687" cy="84546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37373" y="2377974"/>
            <a:ext cx="4548122" cy="6437541"/>
            <a:chOff x="1937373" y="2377974"/>
            <a:chExt cx="4548122" cy="6437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7373" y="2377974"/>
              <a:ext cx="4548122" cy="6437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0500" y="8244363"/>
            <a:ext cx="3639184" cy="1142304"/>
            <a:chOff x="13110500" y="8244363"/>
            <a:chExt cx="3639184" cy="1142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0500" y="8244363"/>
              <a:ext cx="3639184" cy="11423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92124" y="8268347"/>
            <a:ext cx="4088466" cy="1339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19971" y="8234382"/>
            <a:ext cx="3639184" cy="1162266"/>
            <a:chOff x="9319971" y="8234382"/>
            <a:chExt cx="3639184" cy="1162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9971" y="8234382"/>
              <a:ext cx="3639184" cy="11622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8961" y="8268347"/>
            <a:ext cx="3919495" cy="13397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60689" y="8523440"/>
            <a:ext cx="584149" cy="584149"/>
            <a:chOff x="12760689" y="8523440"/>
            <a:chExt cx="584149" cy="5841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760689" y="8523440"/>
              <a:ext cx="584149" cy="584149"/>
              <a:chOff x="12760689" y="8523440"/>
              <a:chExt cx="584149" cy="584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760689" y="8523440"/>
                <a:ext cx="584149" cy="58414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932679" y="8695430"/>
              <a:ext cx="240170" cy="240170"/>
              <a:chOff x="12932679" y="8695430"/>
              <a:chExt cx="240170" cy="24017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32679" y="8695430"/>
                <a:ext cx="240170" cy="24017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319971" y="4366464"/>
            <a:ext cx="3694825" cy="3694825"/>
            <a:chOff x="9319971" y="4366464"/>
            <a:chExt cx="3694825" cy="36948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9971" y="4366464"/>
              <a:ext cx="3694825" cy="36948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16391" y="4366464"/>
            <a:ext cx="3694825" cy="3694825"/>
            <a:chOff x="13016391" y="4366464"/>
            <a:chExt cx="3694825" cy="36948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6391" y="4366464"/>
              <a:ext cx="3694825" cy="369482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480000">
            <a:off x="9061566" y="2846165"/>
            <a:ext cx="4176507" cy="13763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07003" y="2979255"/>
            <a:ext cx="7413267" cy="3491649"/>
            <a:chOff x="9307003" y="2979255"/>
            <a:chExt cx="7413267" cy="34916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07003" y="2979255"/>
              <a:ext cx="7413267" cy="349164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">
            <a:off x="9361730" y="3802010"/>
            <a:ext cx="5681028" cy="200114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">
            <a:off x="9525370" y="5267188"/>
            <a:ext cx="3982092" cy="8371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62558" y="2379609"/>
            <a:ext cx="3119804" cy="802448"/>
            <a:chOff x="13062558" y="2379609"/>
            <a:chExt cx="3119804" cy="8024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">
              <a:off x="13062558" y="2379609"/>
              <a:ext cx="3119804" cy="8024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86407" y="1889976"/>
            <a:ext cx="3241855" cy="1590710"/>
            <a:chOff x="12986407" y="1889976"/>
            <a:chExt cx="3241855" cy="15907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">
              <a:off x="12689850" y="1648688"/>
              <a:ext cx="1955746" cy="276411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">
              <a:off x="13159348" y="1571780"/>
              <a:ext cx="1955746" cy="276411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">
              <a:off x="13628963" y="1495612"/>
              <a:ext cx="1955746" cy="276411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">
              <a:off x="14214537" y="1404655"/>
              <a:ext cx="1955746" cy="276411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">
              <a:off x="14684428" y="1330232"/>
              <a:ext cx="1955746" cy="276411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">
              <a:off x="15154319" y="1255808"/>
              <a:ext cx="1955746" cy="276411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">
            <a:off x="14327406" y="1348684"/>
            <a:ext cx="1072383" cy="300081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">
            <a:off x="13026800" y="1617570"/>
            <a:ext cx="1688146" cy="277595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">
            <a:off x="13288673" y="1565206"/>
            <a:ext cx="1765517" cy="276411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540000">
            <a:off x="13772068" y="1486855"/>
            <a:ext cx="1765517" cy="276411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540000">
            <a:off x="14357641" y="1395898"/>
            <a:ext cx="1765517" cy="276411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540000">
            <a:off x="14827533" y="1321475"/>
            <a:ext cx="1765517" cy="276411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540000">
            <a:off x="15297424" y="1247051"/>
            <a:ext cx="1765517" cy="276411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300468" y="2402205"/>
            <a:ext cx="419019" cy="419041"/>
            <a:chOff x="16300468" y="2402205"/>
            <a:chExt cx="419019" cy="4190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">
              <a:off x="16300468" y="2402205"/>
              <a:ext cx="419019" cy="4190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0790" y="1746291"/>
            <a:ext cx="3611710" cy="7667306"/>
            <a:chOff x="1390790" y="1746291"/>
            <a:chExt cx="3611710" cy="76673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0790" y="1746291"/>
              <a:ext cx="3611710" cy="766730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628620" y="4029763"/>
            <a:ext cx="7434637" cy="474727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539135" y="8911979"/>
            <a:ext cx="4600745" cy="81735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2097" y="604273"/>
            <a:ext cx="1172659" cy="6371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1612" y="588114"/>
            <a:ext cx="554182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002" y="3703021"/>
            <a:ext cx="4520896" cy="1864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4555" y="2587616"/>
            <a:ext cx="6171429" cy="6171429"/>
            <a:chOff x="9774555" y="2587616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4555" y="2587616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66392" y="4670605"/>
            <a:ext cx="673929" cy="4001364"/>
            <a:chOff x="10166392" y="4670605"/>
            <a:chExt cx="673929" cy="40013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6392" y="4670605"/>
              <a:ext cx="673929" cy="4001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56897" y="5673330"/>
            <a:ext cx="2396164" cy="625312"/>
            <a:chOff x="5856897" y="5673330"/>
            <a:chExt cx="2396164" cy="6253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6897" y="5673330"/>
              <a:ext cx="2396164" cy="6253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8149" y="4995778"/>
            <a:ext cx="6706336" cy="151149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09504" y="3463614"/>
            <a:ext cx="7264897" cy="3661985"/>
            <a:chOff x="9609504" y="3463614"/>
            <a:chExt cx="7264897" cy="36619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9235" y="1882369"/>
              <a:ext cx="14529793" cy="732397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9504" y="3463614"/>
              <a:ext cx="7264897" cy="36619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2097" y="604273"/>
            <a:ext cx="1172659" cy="6371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84221" y="588114"/>
            <a:ext cx="2244944" cy="6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7819" y="3855797"/>
            <a:ext cx="4533638" cy="18403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6681" y="5739246"/>
            <a:ext cx="4200066" cy="10102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39621" y="7349637"/>
            <a:ext cx="11323400" cy="7119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34949" y="4685441"/>
            <a:ext cx="6614007" cy="760068"/>
            <a:chOff x="9934949" y="4685441"/>
            <a:chExt cx="6614007" cy="7600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4949" y="4685441"/>
              <a:ext cx="6614007" cy="7600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9643" y="4781063"/>
            <a:ext cx="6025742" cy="746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56549" y="3457265"/>
            <a:ext cx="614677" cy="614677"/>
            <a:chOff x="16256549" y="3457265"/>
            <a:chExt cx="614677" cy="6146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56549" y="3457265"/>
              <a:ext cx="614677" cy="6146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69248" y="3454091"/>
            <a:ext cx="614677" cy="614677"/>
            <a:chOff x="16269248" y="3454091"/>
            <a:chExt cx="614677" cy="6146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69248" y="3454091"/>
              <a:ext cx="614677" cy="6146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70973" y="4147944"/>
            <a:ext cx="12033803" cy="5396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34949" y="4055555"/>
            <a:ext cx="1416491" cy="450702"/>
            <a:chOff x="9934949" y="4055555"/>
            <a:chExt cx="1416491" cy="4507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34949" y="4055555"/>
              <a:ext cx="1416491" cy="45070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06089" y="5533195"/>
            <a:ext cx="12771013" cy="5059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2343" y="5821181"/>
            <a:ext cx="3384152" cy="625312"/>
            <a:chOff x="1542343" y="5821181"/>
            <a:chExt cx="3384152" cy="6253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2343" y="5821181"/>
              <a:ext cx="3384152" cy="6253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4432" y="5143629"/>
            <a:ext cx="7227593" cy="15114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14683" y="6273025"/>
            <a:ext cx="2241295" cy="625312"/>
            <a:chOff x="13414683" y="6273025"/>
            <a:chExt cx="2241295" cy="625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4683" y="6273025"/>
              <a:ext cx="2241295" cy="6253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640" y="604273"/>
            <a:ext cx="754345" cy="6371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84221" y="588114"/>
            <a:ext cx="2254468" cy="6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9084" y="2405112"/>
            <a:ext cx="5638498" cy="22203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6350" y="6242921"/>
            <a:ext cx="3307343" cy="8556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4087" y="6230911"/>
            <a:ext cx="2274891" cy="848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11582" y="4840767"/>
            <a:ext cx="1794283" cy="1223199"/>
            <a:chOff x="2811582" y="4840767"/>
            <a:chExt cx="1794283" cy="12231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4410" y="4377379"/>
              <a:ext cx="3588567" cy="244639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1582" y="4840767"/>
              <a:ext cx="1794283" cy="12231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4892" y="6255834"/>
            <a:ext cx="2132034" cy="855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02673" y="4857825"/>
            <a:ext cx="1794283" cy="1223199"/>
            <a:chOff x="5502673" y="4857825"/>
            <a:chExt cx="1794283" cy="12231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5501" y="4394437"/>
              <a:ext cx="3588567" cy="244639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2673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99916" y="6235174"/>
            <a:ext cx="2317738" cy="8457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71726" y="4857825"/>
            <a:ext cx="1794283" cy="1223199"/>
            <a:chOff x="8271726" y="4857825"/>
            <a:chExt cx="1794283" cy="12231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4554" y="4394437"/>
              <a:ext cx="3588567" cy="244639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1726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59969" y="6235174"/>
            <a:ext cx="2295824" cy="8464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01292" y="4840767"/>
            <a:ext cx="1794283" cy="1223199"/>
            <a:chOff x="10901292" y="4840767"/>
            <a:chExt cx="1794283" cy="1223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120" y="4377379"/>
              <a:ext cx="3588567" cy="244639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01292" y="4840767"/>
              <a:ext cx="1794283" cy="12231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3068" y="4840767"/>
            <a:ext cx="1593974" cy="1086644"/>
            <a:chOff x="13673068" y="4840767"/>
            <a:chExt cx="1593974" cy="10866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64890" y="4429110"/>
              <a:ext cx="3187949" cy="217328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73068" y="4840767"/>
              <a:ext cx="1593974" cy="10866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38811" y="6663844"/>
            <a:ext cx="2196633" cy="7614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54482" y="6663844"/>
            <a:ext cx="2363624" cy="76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91468" y="6661768"/>
            <a:ext cx="2315063" cy="766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07149" y="6662625"/>
            <a:ext cx="2568472" cy="7650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81589" y="6662625"/>
            <a:ext cx="2621072" cy="76507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4126" y="620569"/>
            <a:ext cx="1908116" cy="653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84221" y="588114"/>
            <a:ext cx="2263992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6556" y="973242"/>
            <a:ext cx="8091545" cy="1864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04736" y="3376422"/>
            <a:ext cx="3116134" cy="3200082"/>
            <a:chOff x="12004736" y="3376422"/>
            <a:chExt cx="3116134" cy="32000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3194" y="2070178"/>
              <a:ext cx="6232268" cy="640016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04736" y="3376422"/>
              <a:ext cx="3116134" cy="32000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3705" y="2438858"/>
            <a:ext cx="3241517" cy="10560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9123" y="3260612"/>
            <a:ext cx="3243173" cy="2387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1528" y="6992006"/>
            <a:ext cx="5276069" cy="2456670"/>
            <a:chOff x="1271528" y="6992006"/>
            <a:chExt cx="5276069" cy="24566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72154" y="5995292"/>
              <a:ext cx="10552139" cy="491334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1528" y="6992006"/>
              <a:ext cx="5276069" cy="24566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8661" y="3376422"/>
            <a:ext cx="4734958" cy="6072253"/>
            <a:chOff x="6828661" y="3376422"/>
            <a:chExt cx="4734958" cy="60722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5775" y="786719"/>
              <a:ext cx="9469916" cy="1214450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8661" y="3376422"/>
              <a:ext cx="4734958" cy="6072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5635" y="4843015"/>
            <a:ext cx="2370839" cy="2997569"/>
            <a:chOff x="13535635" y="4843015"/>
            <a:chExt cx="2370839" cy="29975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37778" y="3567759"/>
              <a:ext cx="4741679" cy="599513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35635" y="4843015"/>
              <a:ext cx="2370839" cy="29975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23711" y="6341799"/>
            <a:ext cx="2584481" cy="3151807"/>
            <a:chOff x="14423711" y="6341799"/>
            <a:chExt cx="2584481" cy="31518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35934" y="5009567"/>
              <a:ext cx="5168963" cy="630361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23711" y="6341799"/>
              <a:ext cx="2584481" cy="315180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43445" y="2394610"/>
            <a:ext cx="1672880" cy="105481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41328" y="2449470"/>
            <a:ext cx="2835242" cy="10596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8432" y="2848392"/>
            <a:ext cx="427619" cy="21429"/>
            <a:chOff x="1068432" y="2848392"/>
            <a:chExt cx="427619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068432" y="2848392"/>
              <a:ext cx="427619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04137" y="2848392"/>
            <a:ext cx="427619" cy="21429"/>
            <a:chOff x="6604137" y="2848392"/>
            <a:chExt cx="427619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6604137" y="2848392"/>
              <a:ext cx="427619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88263" y="2848392"/>
            <a:ext cx="427619" cy="21429"/>
            <a:chOff x="11688263" y="2848392"/>
            <a:chExt cx="427619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1688263" y="2848392"/>
              <a:ext cx="427619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5734" y="6478085"/>
            <a:ext cx="427619" cy="21429"/>
            <a:chOff x="1055734" y="6478085"/>
            <a:chExt cx="427619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055734" y="6478085"/>
              <a:ext cx="427619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04736" y="2673867"/>
            <a:ext cx="379746" cy="379746"/>
            <a:chOff x="12004736" y="2673867"/>
            <a:chExt cx="379746" cy="37974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04736" y="2673867"/>
              <a:ext cx="379746" cy="3797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46121" y="2680216"/>
            <a:ext cx="389236" cy="373667"/>
            <a:chOff x="6946121" y="2680216"/>
            <a:chExt cx="389236" cy="37366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46121" y="2680216"/>
              <a:ext cx="389236" cy="3736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8019" y="6306878"/>
            <a:ext cx="384648" cy="404945"/>
            <a:chOff x="1368019" y="6306878"/>
            <a:chExt cx="384648" cy="40494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8019" y="6306878"/>
              <a:ext cx="384648" cy="40494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09596" y="6092893"/>
            <a:ext cx="5073040" cy="10596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68019" y="2616724"/>
            <a:ext cx="490454" cy="490454"/>
            <a:chOff x="1368019" y="2616724"/>
            <a:chExt cx="490454" cy="49045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8019" y="2616724"/>
              <a:ext cx="490454" cy="490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데모영상">
            <a:hlinkClick r:id="" action="ppaction://media"/>
            <a:extLst>
              <a:ext uri="{FF2B5EF4-FFF2-40B4-BE49-F238E27FC236}">
                <a16:creationId xmlns:a16="http://schemas.microsoft.com/office/drawing/2014/main" id="{F6FF91C8-B6D0-79E1-C712-72BC9A737D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571500"/>
            <a:ext cx="16256000" cy="914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84422" y="7336054"/>
            <a:ext cx="4285455" cy="737959"/>
            <a:chOff x="5884422" y="7336054"/>
            <a:chExt cx="4285455" cy="73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4422" y="7336054"/>
              <a:ext cx="4285455" cy="7379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13639" y="7336054"/>
            <a:ext cx="1914673" cy="1813734"/>
            <a:chOff x="3513639" y="7336054"/>
            <a:chExt cx="1914673" cy="18137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3639" y="7336054"/>
              <a:ext cx="1914673" cy="18137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126" y="620569"/>
            <a:ext cx="1908116" cy="653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1612" y="588114"/>
            <a:ext cx="601801" cy="672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9002" y="1421488"/>
            <a:ext cx="3215745" cy="18291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857" y="3373157"/>
            <a:ext cx="1914673" cy="512557"/>
            <a:chOff x="1142857" y="3373157"/>
            <a:chExt cx="1914673" cy="5125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5049" y="3277121"/>
            <a:ext cx="1949905" cy="8017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13639" y="3373157"/>
            <a:ext cx="1914673" cy="512557"/>
            <a:chOff x="3513639" y="3373157"/>
            <a:chExt cx="1914673" cy="5125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3639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36745" y="3277122"/>
            <a:ext cx="1946248" cy="8017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84422" y="3373157"/>
            <a:ext cx="1914673" cy="512557"/>
            <a:chOff x="5884422" y="3373157"/>
            <a:chExt cx="1914673" cy="5125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4422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11483" y="3277122"/>
            <a:ext cx="1930429" cy="8017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55204" y="3373157"/>
            <a:ext cx="1914673" cy="512557"/>
            <a:chOff x="8255204" y="3373157"/>
            <a:chExt cx="1914673" cy="5125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5204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83467" y="3277122"/>
            <a:ext cx="1925553" cy="8017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25986" y="3373157"/>
            <a:ext cx="1914673" cy="512557"/>
            <a:chOff x="10625986" y="3373157"/>
            <a:chExt cx="1914673" cy="5125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25986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50640" y="3277122"/>
            <a:ext cx="1940181" cy="8017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96768" y="3373157"/>
            <a:ext cx="1914673" cy="512557"/>
            <a:chOff x="12996768" y="3373157"/>
            <a:chExt cx="1914673" cy="5125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6768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80621" y="3277122"/>
            <a:ext cx="1948543" cy="8017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367550" y="3373157"/>
            <a:ext cx="1914673" cy="512557"/>
            <a:chOff x="15367550" y="3373157"/>
            <a:chExt cx="1914673" cy="5125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7550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51383" y="3277122"/>
            <a:ext cx="1948543" cy="8017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2857" y="5223497"/>
            <a:ext cx="1914673" cy="3926291"/>
            <a:chOff x="1142857" y="5223497"/>
            <a:chExt cx="1914673" cy="39262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857" y="5223497"/>
              <a:ext cx="1914673" cy="39262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84422" y="5223497"/>
            <a:ext cx="4285455" cy="737959"/>
            <a:chOff x="5884422" y="5223497"/>
            <a:chExt cx="4285455" cy="73795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4422" y="5223497"/>
              <a:ext cx="4285455" cy="7379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54591" y="5223497"/>
            <a:ext cx="4256850" cy="737959"/>
            <a:chOff x="10654591" y="5223497"/>
            <a:chExt cx="4256850" cy="73795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54591" y="5223497"/>
              <a:ext cx="4256850" cy="73795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2439" y="6828603"/>
            <a:ext cx="2322345" cy="66983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43783" y="5317882"/>
            <a:ext cx="2330526" cy="66983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255204" y="6299273"/>
            <a:ext cx="4285455" cy="737959"/>
            <a:chOff x="8255204" y="6299273"/>
            <a:chExt cx="4285455" cy="73795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5204" y="6299273"/>
              <a:ext cx="4285455" cy="73795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13639" y="5223497"/>
            <a:ext cx="1914673" cy="1813734"/>
            <a:chOff x="3513639" y="5223497"/>
            <a:chExt cx="1914673" cy="181373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3639" y="5223497"/>
              <a:ext cx="1914673" cy="181373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77126" y="5861454"/>
            <a:ext cx="2334278" cy="66983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135754" y="7914352"/>
            <a:ext cx="2464202" cy="66983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884422" y="6310653"/>
            <a:ext cx="1898347" cy="737959"/>
            <a:chOff x="5884422" y="6310653"/>
            <a:chExt cx="1898347" cy="73795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84422" y="6310653"/>
              <a:ext cx="1898347" cy="73795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38939" y="6425345"/>
            <a:ext cx="2335659" cy="66983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96342" y="7451075"/>
            <a:ext cx="4876792" cy="69205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841758" y="8411830"/>
            <a:ext cx="4454438" cy="737959"/>
            <a:chOff x="6841758" y="8411830"/>
            <a:chExt cx="4454438" cy="73795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41758" y="8411830"/>
              <a:ext cx="4454438" cy="73795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99989" y="8506212"/>
            <a:ext cx="5608335" cy="66983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564061" y="5317882"/>
            <a:ext cx="2482583" cy="66983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654591" y="4206627"/>
            <a:ext cx="1886068" cy="737959"/>
            <a:chOff x="10654591" y="4206627"/>
            <a:chExt cx="1886068" cy="73795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54591" y="4206627"/>
              <a:ext cx="1886068" cy="737959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488105" y="4333662"/>
            <a:ext cx="2153840" cy="66983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371061" y="4206627"/>
            <a:ext cx="1886068" cy="737959"/>
            <a:chOff x="15371061" y="4206627"/>
            <a:chExt cx="1886068" cy="73795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371061" y="4206627"/>
              <a:ext cx="1886068" cy="737959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195288" y="4333659"/>
            <a:ext cx="2163278" cy="66983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580328" y="8411830"/>
            <a:ext cx="3328119" cy="737959"/>
            <a:chOff x="11580328" y="8411830"/>
            <a:chExt cx="3328119" cy="73795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580328" y="8411830"/>
              <a:ext cx="3328119" cy="737959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615438" y="8495100"/>
            <a:ext cx="3000840" cy="69205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0654591" y="6299273"/>
            <a:ext cx="1886068" cy="737959"/>
            <a:chOff x="10654591" y="6299273"/>
            <a:chExt cx="1886068" cy="73795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654591" y="6299273"/>
              <a:ext cx="1886068" cy="737959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254145" y="6408199"/>
            <a:ext cx="2273811" cy="669830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690683" y="1834645"/>
            <a:ext cx="3496219" cy="109608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4126" y="620569"/>
            <a:ext cx="1908116" cy="653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84221" y="588114"/>
            <a:ext cx="2244944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" y="3373157"/>
            <a:ext cx="1914673" cy="512557"/>
            <a:chOff x="1142857" y="3373157"/>
            <a:chExt cx="1914673" cy="5125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5049" y="3277121"/>
            <a:ext cx="1949905" cy="801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3639" y="3373157"/>
            <a:ext cx="1914673" cy="512557"/>
            <a:chOff x="3513639" y="3373157"/>
            <a:chExt cx="1914673" cy="512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3639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6745" y="3277122"/>
            <a:ext cx="1946248" cy="8017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84422" y="3373157"/>
            <a:ext cx="1914673" cy="512557"/>
            <a:chOff x="5884422" y="3373157"/>
            <a:chExt cx="1914673" cy="5125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4422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1483" y="3277122"/>
            <a:ext cx="1930429" cy="8017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55204" y="3373157"/>
            <a:ext cx="1914673" cy="512557"/>
            <a:chOff x="8255204" y="3373157"/>
            <a:chExt cx="1914673" cy="5125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5204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83467" y="3277122"/>
            <a:ext cx="1925553" cy="8017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25986" y="3373157"/>
            <a:ext cx="1914673" cy="512557"/>
            <a:chOff x="10625986" y="3373157"/>
            <a:chExt cx="1914673" cy="5125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25986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50640" y="3277122"/>
            <a:ext cx="1940181" cy="8017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96768" y="3373157"/>
            <a:ext cx="1914673" cy="512557"/>
            <a:chOff x="12996768" y="3373157"/>
            <a:chExt cx="1914673" cy="5125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96768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80621" y="3277122"/>
            <a:ext cx="1948543" cy="8017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67550" y="3373157"/>
            <a:ext cx="1914673" cy="512557"/>
            <a:chOff x="15367550" y="3373157"/>
            <a:chExt cx="1914673" cy="5125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7550" y="3373157"/>
              <a:ext cx="1914673" cy="51255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51383" y="3277122"/>
            <a:ext cx="1948543" cy="8017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2857" y="5223497"/>
            <a:ext cx="1914673" cy="1813734"/>
            <a:chOff x="1142857" y="5223497"/>
            <a:chExt cx="1914673" cy="181373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42857" y="5223497"/>
              <a:ext cx="1914673" cy="1813734"/>
              <a:chOff x="1142857" y="5223497"/>
              <a:chExt cx="1914673" cy="181373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2857" y="5223497"/>
                <a:ext cx="1914673" cy="181373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4002" y="5673230"/>
              <a:ext cx="2354754" cy="10253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54591" y="4206627"/>
            <a:ext cx="1886068" cy="737959"/>
            <a:chOff x="10654591" y="4206627"/>
            <a:chExt cx="1886068" cy="7379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54591" y="4206627"/>
              <a:ext cx="1886068" cy="73795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88105" y="4333662"/>
            <a:ext cx="2153840" cy="66983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371061" y="4206627"/>
            <a:ext cx="1886068" cy="737959"/>
            <a:chOff x="15371061" y="4206627"/>
            <a:chExt cx="1886068" cy="73795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71061" y="4206627"/>
              <a:ext cx="1886068" cy="73795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195288" y="4333659"/>
            <a:ext cx="2163278" cy="6698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513639" y="5223497"/>
            <a:ext cx="1914673" cy="1813734"/>
            <a:chOff x="3513639" y="5223497"/>
            <a:chExt cx="1914673" cy="181373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13639" y="5223497"/>
              <a:ext cx="1914673" cy="181373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55430" y="5530373"/>
            <a:ext cx="2250354" cy="138086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255204" y="5223497"/>
            <a:ext cx="1914673" cy="1813734"/>
            <a:chOff x="8255204" y="5223497"/>
            <a:chExt cx="1914673" cy="181373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255204" y="5223497"/>
              <a:ext cx="1914673" cy="1813734"/>
              <a:chOff x="8255204" y="5223497"/>
              <a:chExt cx="1914673" cy="181373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55204" y="5223497"/>
                <a:ext cx="1914673" cy="1813734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96992" y="5530373"/>
              <a:ext cx="2258735" cy="13808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96768" y="5345402"/>
            <a:ext cx="1914673" cy="1813734"/>
            <a:chOff x="12996768" y="5345402"/>
            <a:chExt cx="1914673" cy="181373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96768" y="5345402"/>
              <a:ext cx="1914673" cy="181373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83309" y="5977672"/>
            <a:ext cx="2491688" cy="66983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625986" y="7566755"/>
            <a:ext cx="1914673" cy="1614198"/>
            <a:chOff x="10625986" y="7566755"/>
            <a:chExt cx="1914673" cy="161419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25986" y="7566755"/>
              <a:ext cx="1914673" cy="161419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57720" y="7916722"/>
            <a:ext cx="2297088" cy="102534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996768" y="4178671"/>
            <a:ext cx="1914673" cy="765915"/>
            <a:chOff x="12996768" y="4178671"/>
            <a:chExt cx="1914673" cy="76591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96768" y="4178671"/>
              <a:ext cx="1914673" cy="76591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42345" y="4320059"/>
            <a:ext cx="2256850" cy="66983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367550" y="7566755"/>
            <a:ext cx="1914673" cy="1614198"/>
            <a:chOff x="15367550" y="7566755"/>
            <a:chExt cx="1914673" cy="161419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67550" y="7566755"/>
              <a:ext cx="1914673" cy="1614198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39535" y="7954821"/>
            <a:ext cx="2265088" cy="1025345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29002" y="1421488"/>
            <a:ext cx="3215745" cy="1829135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700817" y="1834645"/>
            <a:ext cx="3061219" cy="109608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89110" y="4875198"/>
            <a:ext cx="6857143" cy="4358653"/>
            <a:chOff x="9889110" y="4875198"/>
            <a:chExt cx="6857143" cy="4358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5362" y="3106816"/>
              <a:ext cx="13714286" cy="871730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9110" y="4875198"/>
              <a:ext cx="6857143" cy="43586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126" y="620569"/>
            <a:ext cx="1908116" cy="6539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84221" y="588114"/>
            <a:ext cx="2254468" cy="6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43363" y="1315040"/>
            <a:ext cx="6977926" cy="18564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94882" y="3963522"/>
            <a:ext cx="7952737" cy="86861"/>
            <a:chOff x="9194882" y="3963522"/>
            <a:chExt cx="7952737" cy="86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94882" y="3963522"/>
              <a:ext cx="7952737" cy="868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03673" y="3154289"/>
            <a:ext cx="10133005" cy="11032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15622" y="3154289"/>
            <a:ext cx="8178148" cy="11032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9461" y="4875198"/>
            <a:ext cx="6857143" cy="4358653"/>
            <a:chOff x="1539461" y="4875198"/>
            <a:chExt cx="6857143" cy="43586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44287" y="3106816"/>
              <a:ext cx="13714286" cy="871730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461" y="4875198"/>
              <a:ext cx="6857143" cy="43586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8812" y="6541459"/>
            <a:ext cx="7744724" cy="12559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07379" y="4669399"/>
            <a:ext cx="411597" cy="411597"/>
            <a:chOff x="13107379" y="4669399"/>
            <a:chExt cx="411597" cy="4115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07379" y="4669399"/>
              <a:ext cx="411597" cy="4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2234" y="4669399"/>
            <a:ext cx="411597" cy="411597"/>
            <a:chOff x="4762234" y="4669399"/>
            <a:chExt cx="411597" cy="4115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2234" y="4669399"/>
              <a:ext cx="411597" cy="411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8095" y="3660321"/>
            <a:ext cx="8056787" cy="683740"/>
            <a:chOff x="1138095" y="3660321"/>
            <a:chExt cx="8056787" cy="6837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8095" y="3660321"/>
              <a:ext cx="8056787" cy="6837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63383" y="7630894"/>
            <a:ext cx="3170344" cy="400028"/>
            <a:chOff x="11463383" y="7630894"/>
            <a:chExt cx="3170344" cy="4000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63383" y="7630894"/>
              <a:ext cx="3170344" cy="40002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77088" y="5359859"/>
            <a:ext cx="5552372" cy="351495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89110" y="7233713"/>
            <a:ext cx="6857143" cy="2355689"/>
            <a:chOff x="9889110" y="7233713"/>
            <a:chExt cx="6857143" cy="23556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6903" y="6277969"/>
              <a:ext cx="13714286" cy="471137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9110" y="7233713"/>
              <a:ext cx="6857143" cy="2355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89110" y="4122817"/>
            <a:ext cx="6857143" cy="2467659"/>
            <a:chOff x="9889110" y="4122817"/>
            <a:chExt cx="6857143" cy="2467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5761" y="3121644"/>
              <a:ext cx="13714286" cy="493531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9110" y="4122817"/>
              <a:ext cx="6857143" cy="246765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4126" y="620569"/>
            <a:ext cx="1908116" cy="6539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84221" y="588114"/>
            <a:ext cx="2254468" cy="672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2410" y="1106734"/>
            <a:ext cx="6977926" cy="18564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94882" y="3249236"/>
            <a:ext cx="7952737" cy="86861"/>
            <a:chOff x="9194882" y="3249236"/>
            <a:chExt cx="7952737" cy="86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94882" y="3249236"/>
              <a:ext cx="7952737" cy="86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03673" y="2440003"/>
            <a:ext cx="10133005" cy="11032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15622" y="2440003"/>
            <a:ext cx="8178148" cy="11032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9461" y="4122817"/>
            <a:ext cx="6857143" cy="2467659"/>
            <a:chOff x="1539461" y="4122817"/>
            <a:chExt cx="6857143" cy="24676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93888" y="3121644"/>
              <a:ext cx="13714286" cy="493531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461" y="4122817"/>
              <a:ext cx="6857143" cy="24676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7479" y="5056031"/>
            <a:ext cx="7321324" cy="7565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07379" y="3917018"/>
            <a:ext cx="411597" cy="411597"/>
            <a:chOff x="13107379" y="3917018"/>
            <a:chExt cx="411597" cy="4115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07379" y="3917018"/>
              <a:ext cx="411597" cy="411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2234" y="3917018"/>
            <a:ext cx="411597" cy="411597"/>
            <a:chOff x="4762234" y="3917018"/>
            <a:chExt cx="411597" cy="4115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62234" y="3917018"/>
              <a:ext cx="411597" cy="411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9461" y="7233713"/>
            <a:ext cx="6857143" cy="2355689"/>
            <a:chOff x="1539461" y="7233713"/>
            <a:chExt cx="6857143" cy="23556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02746" y="6277969"/>
              <a:ext cx="13714286" cy="471137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461" y="7233713"/>
              <a:ext cx="6857143" cy="23556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8307" y="8113412"/>
            <a:ext cx="7177601" cy="7134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07379" y="7027915"/>
            <a:ext cx="411597" cy="411597"/>
            <a:chOff x="13107379" y="7027915"/>
            <a:chExt cx="411597" cy="4115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07379" y="7027915"/>
              <a:ext cx="411597" cy="411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62234" y="7027915"/>
            <a:ext cx="411597" cy="411597"/>
            <a:chOff x="4762234" y="7027915"/>
            <a:chExt cx="411597" cy="4115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62234" y="7027915"/>
              <a:ext cx="411597" cy="4115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8095" y="2946035"/>
            <a:ext cx="8056787" cy="683740"/>
            <a:chOff x="1138095" y="2946035"/>
            <a:chExt cx="8056787" cy="6837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8095" y="2946035"/>
              <a:ext cx="8056787" cy="6837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40816" y="5885622"/>
            <a:ext cx="4111186" cy="400028"/>
            <a:chOff x="11340816" y="5885622"/>
            <a:chExt cx="4111186" cy="4000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40816" y="5885622"/>
              <a:ext cx="4111186" cy="4000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73461" y="7725305"/>
            <a:ext cx="3659851" cy="447290"/>
            <a:chOff x="11173461" y="7725305"/>
            <a:chExt cx="3659851" cy="4472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3461" y="7725305"/>
              <a:ext cx="3659851" cy="44729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41012" y="4653459"/>
            <a:ext cx="7277067" cy="187962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984417" y="8792118"/>
            <a:ext cx="1623696" cy="447290"/>
            <a:chOff x="10984417" y="8792118"/>
            <a:chExt cx="1623696" cy="4472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84417" y="8792118"/>
              <a:ext cx="1623696" cy="44729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64888" y="7607221"/>
            <a:ext cx="8186115" cy="18796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84454" y="1164740"/>
            <a:ext cx="2976399" cy="6444165"/>
            <a:chOff x="3684454" y="1164740"/>
            <a:chExt cx="2976399" cy="64441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1724" y="-1776721"/>
              <a:ext cx="5952798" cy="128883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4454" y="1164740"/>
              <a:ext cx="2976399" cy="6444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5400" y="1977351"/>
            <a:ext cx="2919177" cy="6320274"/>
            <a:chOff x="5235400" y="1977351"/>
            <a:chExt cx="2919177" cy="63202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6754" y="-907559"/>
              <a:ext cx="5838353" cy="126405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5400" y="1977351"/>
              <a:ext cx="2919177" cy="632027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99307" y="6120527"/>
            <a:ext cx="4693827" cy="857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0663" y="6557755"/>
            <a:ext cx="4133718" cy="1767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78544" y="2663832"/>
            <a:ext cx="2969755" cy="6429782"/>
            <a:chOff x="6678544" y="2663832"/>
            <a:chExt cx="2969755" cy="64297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610" y="-271063"/>
              <a:ext cx="5939511" cy="1285956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8544" y="2663832"/>
              <a:ext cx="2969755" cy="6429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4126" y="620569"/>
            <a:ext cx="1908116" cy="653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697" y="588114"/>
            <a:ext cx="2292563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1043" y="981979"/>
            <a:ext cx="7201250" cy="1856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30909" y="2512748"/>
            <a:ext cx="14021363" cy="6563751"/>
            <a:chOff x="2130909" y="2512748"/>
            <a:chExt cx="14021363" cy="65637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0909" y="2512748"/>
              <a:ext cx="14021363" cy="65637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67112" y="2751090"/>
            <a:ext cx="1672370" cy="7377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2386" y="2751091"/>
            <a:ext cx="1662694" cy="7377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86724" y="5474074"/>
            <a:ext cx="1663799" cy="7372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0538" y="8166628"/>
            <a:ext cx="1659103" cy="7377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6815" y="8166628"/>
            <a:ext cx="1664351" cy="7377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87120" y="3588818"/>
            <a:ext cx="1345301" cy="6188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22315" y="3588821"/>
            <a:ext cx="1472872" cy="6188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3078" y="3588820"/>
            <a:ext cx="2974729" cy="6188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52596" y="6376593"/>
            <a:ext cx="3252044" cy="6188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69669" y="6376589"/>
            <a:ext cx="3371767" cy="6188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68869" y="9045814"/>
            <a:ext cx="3088291" cy="618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1601" y="4007396"/>
            <a:ext cx="1499736" cy="22221"/>
            <a:chOff x="5341601" y="4007396"/>
            <a:chExt cx="1499736" cy="222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41601" y="4007396"/>
              <a:ext cx="1499736" cy="222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00502" y="4006178"/>
            <a:ext cx="1608463" cy="22221"/>
            <a:chOff x="7700502" y="4006178"/>
            <a:chExt cx="1608463" cy="222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00502" y="4006178"/>
              <a:ext cx="1608463" cy="222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76622" y="6818939"/>
            <a:ext cx="1608463" cy="22221"/>
            <a:chOff x="4076622" y="6818939"/>
            <a:chExt cx="1608463" cy="222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76622" y="6818939"/>
              <a:ext cx="1608463" cy="22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78538" y="6810523"/>
            <a:ext cx="2503548" cy="22221"/>
            <a:chOff x="10878538" y="6810523"/>
            <a:chExt cx="2503548" cy="222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78538" y="6810523"/>
              <a:ext cx="2503548" cy="222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18124" y="9471590"/>
            <a:ext cx="2503548" cy="22221"/>
            <a:chOff x="7518124" y="9471590"/>
            <a:chExt cx="2503548" cy="222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8124" y="9471590"/>
              <a:ext cx="2503548" cy="222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63110" y="4014595"/>
            <a:ext cx="2503548" cy="22221"/>
            <a:chOff x="12163110" y="4014595"/>
            <a:chExt cx="2503548" cy="222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63110" y="4014595"/>
              <a:ext cx="2503548" cy="2222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98540" y="4033846"/>
            <a:ext cx="2033618" cy="81502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21714" y="4033843"/>
            <a:ext cx="1913408" cy="53679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68450" y="4033846"/>
            <a:ext cx="2911761" cy="109326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53333" y="6817359"/>
            <a:ext cx="3288551" cy="81502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59826" y="6834289"/>
            <a:ext cx="3159751" cy="81502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893896" y="9505157"/>
            <a:ext cx="3485637" cy="5367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4640" y="604273"/>
            <a:ext cx="754345" cy="6371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84221" y="588114"/>
            <a:ext cx="2254468" cy="672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9084" y="2405112"/>
            <a:ext cx="5638498" cy="22203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6350" y="6242921"/>
            <a:ext cx="3307343" cy="8556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4493" y="6230764"/>
            <a:ext cx="2275057" cy="848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11582" y="4840767"/>
            <a:ext cx="1794283" cy="1223199"/>
            <a:chOff x="2811582" y="4840767"/>
            <a:chExt cx="1794283" cy="12231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4410" y="4377379"/>
              <a:ext cx="3588567" cy="244639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1582" y="4840767"/>
              <a:ext cx="1794283" cy="12231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65564" y="6255717"/>
            <a:ext cx="2131552" cy="8556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02673" y="4857825"/>
            <a:ext cx="1794283" cy="1223199"/>
            <a:chOff x="5502673" y="4857825"/>
            <a:chExt cx="1794283" cy="12231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5501" y="4394437"/>
              <a:ext cx="3588567" cy="244639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2673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00322" y="6235028"/>
            <a:ext cx="2317924" cy="8466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71726" y="4857825"/>
            <a:ext cx="1794283" cy="1223199"/>
            <a:chOff x="8271726" y="4857825"/>
            <a:chExt cx="1794283" cy="12231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4554" y="4394437"/>
              <a:ext cx="3588567" cy="244639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1726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60384" y="6235028"/>
            <a:ext cx="2295981" cy="847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01292" y="4840767"/>
            <a:ext cx="1794283" cy="1223199"/>
            <a:chOff x="10901292" y="4840767"/>
            <a:chExt cx="1794283" cy="12231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4120" y="4377379"/>
              <a:ext cx="3588567" cy="244639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1292" y="4840767"/>
              <a:ext cx="1794283" cy="1223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73068" y="4840767"/>
            <a:ext cx="1593974" cy="1086644"/>
            <a:chOff x="13673068" y="4840767"/>
            <a:chExt cx="1593974" cy="10866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64890" y="4429110"/>
              <a:ext cx="3187949" cy="217328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73068" y="4840767"/>
              <a:ext cx="1593974" cy="108664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38811" y="6663844"/>
            <a:ext cx="2196633" cy="7614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54482" y="6663844"/>
            <a:ext cx="2363624" cy="7614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91468" y="6661768"/>
            <a:ext cx="2315063" cy="76678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07149" y="6662625"/>
            <a:ext cx="2568472" cy="76507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81589" y="6662625"/>
            <a:ext cx="2621072" cy="7650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2469" y="6286851"/>
            <a:ext cx="2241295" cy="625312"/>
            <a:chOff x="2612469" y="6286851"/>
            <a:chExt cx="2241295" cy="625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2469" y="6286851"/>
              <a:ext cx="2241295" cy="6253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640" y="604273"/>
            <a:ext cx="754345" cy="6371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1612" y="588114"/>
            <a:ext cx="592277" cy="6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9084" y="2405112"/>
            <a:ext cx="5638498" cy="22203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6350" y="6242921"/>
            <a:ext cx="3307343" cy="8556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4087" y="6230911"/>
            <a:ext cx="2274891" cy="848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11582" y="4840767"/>
            <a:ext cx="1794283" cy="1223199"/>
            <a:chOff x="2811582" y="4840767"/>
            <a:chExt cx="1794283" cy="12231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4410" y="4377379"/>
              <a:ext cx="3588567" cy="244639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1582" y="4840767"/>
              <a:ext cx="1794283" cy="12231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4892" y="6255834"/>
            <a:ext cx="2132034" cy="855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02673" y="4857825"/>
            <a:ext cx="1794283" cy="1223199"/>
            <a:chOff x="5502673" y="4857825"/>
            <a:chExt cx="1794283" cy="12231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5501" y="4394437"/>
              <a:ext cx="3588567" cy="244639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2673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99916" y="6235174"/>
            <a:ext cx="2317738" cy="8457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71726" y="4857825"/>
            <a:ext cx="1794283" cy="1223199"/>
            <a:chOff x="8271726" y="4857825"/>
            <a:chExt cx="1794283" cy="12231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4554" y="4394437"/>
              <a:ext cx="3588567" cy="244639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1726" y="4857825"/>
              <a:ext cx="1794283" cy="12231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59969" y="6235174"/>
            <a:ext cx="2295824" cy="8464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01292" y="4840767"/>
            <a:ext cx="1794283" cy="1223199"/>
            <a:chOff x="10901292" y="4840767"/>
            <a:chExt cx="1794283" cy="1223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4120" y="4377379"/>
              <a:ext cx="3588567" cy="244639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01292" y="4840767"/>
              <a:ext cx="1794283" cy="12231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3068" y="4840767"/>
            <a:ext cx="1593974" cy="1086644"/>
            <a:chOff x="13673068" y="4840767"/>
            <a:chExt cx="1593974" cy="10866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64890" y="4429110"/>
              <a:ext cx="3187949" cy="217328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73068" y="4840767"/>
              <a:ext cx="1593974" cy="10866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38811" y="6663844"/>
            <a:ext cx="2196633" cy="7614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54482" y="6663844"/>
            <a:ext cx="2363624" cy="76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91468" y="6661768"/>
            <a:ext cx="2315063" cy="766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07149" y="6662625"/>
            <a:ext cx="2568472" cy="7650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81589" y="6662625"/>
            <a:ext cx="2621072" cy="765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9184" y="3250467"/>
            <a:ext cx="16009524" cy="5229678"/>
            <a:chOff x="1159184" y="3250467"/>
            <a:chExt cx="16009524" cy="52296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184" y="3250467"/>
              <a:ext cx="16009524" cy="52296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3878" y="604273"/>
            <a:ext cx="1149040" cy="6384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84221" y="588114"/>
            <a:ext cx="2254468" cy="6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479398" y="1848291"/>
            <a:ext cx="7544611" cy="18496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9184" y="3250467"/>
            <a:ext cx="3852189" cy="716013"/>
            <a:chOff x="1159184" y="3250467"/>
            <a:chExt cx="3852189" cy="7160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184" y="3250467"/>
              <a:ext cx="3852189" cy="7160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278" y="3225430"/>
            <a:ext cx="5166126" cy="9967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89073" y="7336403"/>
            <a:ext cx="2534088" cy="8941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82784" y="7499211"/>
            <a:ext cx="455886" cy="460676"/>
            <a:chOff x="3882784" y="7499211"/>
            <a:chExt cx="455886" cy="4606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2784" y="7499211"/>
              <a:ext cx="455886" cy="4606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86653" y="7345266"/>
            <a:ext cx="2322259" cy="8678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59617" y="7499211"/>
            <a:ext cx="460676" cy="460676"/>
            <a:chOff x="8559617" y="7499211"/>
            <a:chExt cx="460676" cy="4606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9617" y="7499211"/>
              <a:ext cx="460676" cy="4606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85073" y="4555807"/>
            <a:ext cx="3453775" cy="2591023"/>
            <a:chOff x="7785073" y="4555807"/>
            <a:chExt cx="3453775" cy="25910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27305" y="3429415"/>
              <a:ext cx="6907551" cy="518204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85073" y="4555807"/>
              <a:ext cx="3453775" cy="2591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79399" y="4555807"/>
            <a:ext cx="3008930" cy="2591023"/>
            <a:chOff x="12479399" y="4555807"/>
            <a:chExt cx="3008930" cy="25910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44053" y="3429415"/>
              <a:ext cx="6017860" cy="518204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79399" y="4555807"/>
              <a:ext cx="3008930" cy="259102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81192" y="7344278"/>
            <a:ext cx="2594983" cy="8665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05217" y="7499211"/>
            <a:ext cx="460676" cy="460676"/>
            <a:chOff x="12805217" y="7499211"/>
            <a:chExt cx="460676" cy="4606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05217" y="7499211"/>
              <a:ext cx="460676" cy="4606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07648" y="4555807"/>
            <a:ext cx="3948225" cy="2591023"/>
            <a:chOff x="2807648" y="4555807"/>
            <a:chExt cx="3948225" cy="25910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2655" y="3429415"/>
              <a:ext cx="7896451" cy="518204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07648" y="4555807"/>
              <a:ext cx="3948225" cy="2591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9184" y="3250467"/>
            <a:ext cx="16009524" cy="5229678"/>
            <a:chOff x="1159184" y="3250467"/>
            <a:chExt cx="16009524" cy="52296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184" y="3250467"/>
              <a:ext cx="16009524" cy="52296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3878" y="604273"/>
            <a:ext cx="1149040" cy="6384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84221" y="588114"/>
            <a:ext cx="2254468" cy="6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479398" y="1848291"/>
            <a:ext cx="7544611" cy="18496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68174" y="7318876"/>
            <a:ext cx="2370830" cy="8921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5164" y="7319417"/>
            <a:ext cx="2949478" cy="8934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5173" y="7342111"/>
            <a:ext cx="2952354" cy="8994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22371" y="4701130"/>
            <a:ext cx="5083149" cy="2577677"/>
            <a:chOff x="11822371" y="4701130"/>
            <a:chExt cx="5083149" cy="25776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9045" y="3580540"/>
              <a:ext cx="10166299" cy="515535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22371" y="4701130"/>
              <a:ext cx="5083149" cy="25776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86630" y="7479171"/>
            <a:ext cx="463990" cy="460676"/>
            <a:chOff x="13286630" y="7479171"/>
            <a:chExt cx="463990" cy="4606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86630" y="7479171"/>
              <a:ext cx="463990" cy="4606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21088" y="7479171"/>
            <a:ext cx="460676" cy="460676"/>
            <a:chOff x="8321088" y="7479171"/>
            <a:chExt cx="460676" cy="4606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21088" y="7479171"/>
              <a:ext cx="460676" cy="4606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0421" y="7479171"/>
            <a:ext cx="460676" cy="460676"/>
            <a:chOff x="3060421" y="7479171"/>
            <a:chExt cx="460676" cy="4606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60421" y="7479171"/>
              <a:ext cx="460676" cy="4606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78231" y="4596233"/>
            <a:ext cx="6171429" cy="2882939"/>
            <a:chOff x="5578231" y="4596233"/>
            <a:chExt cx="6171429" cy="28829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80690" y="3342937"/>
              <a:ext cx="12342857" cy="576587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78231" y="4596233"/>
              <a:ext cx="6171429" cy="28829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18316" y="4641925"/>
            <a:ext cx="4438835" cy="2452456"/>
            <a:chOff x="1818316" y="4641925"/>
            <a:chExt cx="4438835" cy="24524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41026" y="3575772"/>
              <a:ext cx="8877670" cy="490491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18316" y="4641925"/>
              <a:ext cx="4438835" cy="24524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9184" y="3250467"/>
            <a:ext cx="3852189" cy="716013"/>
            <a:chOff x="1159184" y="3250467"/>
            <a:chExt cx="3852189" cy="7160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9184" y="3250467"/>
              <a:ext cx="3852189" cy="71601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4499" y="3225431"/>
            <a:ext cx="4487573" cy="9967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사용자 지정</PresentationFormat>
  <Paragraphs>0</Paragraphs>
  <Slides>50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수현 박</cp:lastModifiedBy>
  <cp:revision>2</cp:revision>
  <dcterms:created xsi:type="dcterms:W3CDTF">2023-08-24T06:55:28Z</dcterms:created>
  <dcterms:modified xsi:type="dcterms:W3CDTF">2023-08-29T16:39:35Z</dcterms:modified>
</cp:coreProperties>
</file>